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352C07-8D63-431E-9DCB-A835ACC475C9}" v="72" dt="2022-09-14T10:52:44.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98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ds Vesterager Madsen (MVM - e-læringskonsulent, underviser og læsevejleder - AK - ventures)" userId="f09ccb2b-b4d9-492b-a349-12465390502c" providerId="ADAL" clId="{F4DAD647-F919-4062-893F-3D92B6FC646B}"/>
    <pc:docChg chg="addSld">
      <pc:chgData name="Mads Vesterager Madsen (MVM - e-læringskonsulent, underviser og læsevejleder - AK - ventures)" userId="f09ccb2b-b4d9-492b-a349-12465390502c" providerId="ADAL" clId="{F4DAD647-F919-4062-893F-3D92B6FC646B}" dt="2022-09-14T09:44:52.715" v="0" actId="680"/>
      <pc:docMkLst>
        <pc:docMk/>
      </pc:docMkLst>
      <pc:sldChg chg="new">
        <pc:chgData name="Mads Vesterager Madsen (MVM - e-læringskonsulent, underviser og læsevejleder - AK - ventures)" userId="f09ccb2b-b4d9-492b-a349-12465390502c" providerId="ADAL" clId="{F4DAD647-F919-4062-893F-3D92B6FC646B}" dt="2022-09-14T09:44:52.715" v="0" actId="680"/>
        <pc:sldMkLst>
          <pc:docMk/>
          <pc:sldMk cId="2385281898" sldId="256"/>
        </pc:sldMkLst>
      </pc:sldChg>
    </pc:docChg>
  </pc:docChgLst>
  <pc:docChgLst>
    <pc:chgData name="Rebekka Christensen" userId="S::rec_ucrs.dk#ext#@efif.onmicrosoft.com::8f90da4d-30e9-4eb7-8c1c-9a5f5cccaf44" providerId="AD" clId="Web-{D2352C07-8D63-431E-9DCB-A835ACC475C9}"/>
    <pc:docChg chg="addSld delSld modSld">
      <pc:chgData name="Rebekka Christensen" userId="S::rec_ucrs.dk#ext#@efif.onmicrosoft.com::8f90da4d-30e9-4eb7-8c1c-9a5f5cccaf44" providerId="AD" clId="Web-{D2352C07-8D63-431E-9DCB-A835ACC475C9}" dt="2022-09-14T10:52:44.493" v="71"/>
      <pc:docMkLst>
        <pc:docMk/>
      </pc:docMkLst>
      <pc:sldChg chg="addSp">
        <pc:chgData name="Rebekka Christensen" userId="S::rec_ucrs.dk#ext#@efif.onmicrosoft.com::8f90da4d-30e9-4eb7-8c1c-9a5f5cccaf44" providerId="AD" clId="Web-{D2352C07-8D63-431E-9DCB-A835ACC475C9}" dt="2022-09-14T10:47:48.610" v="0"/>
        <pc:sldMkLst>
          <pc:docMk/>
          <pc:sldMk cId="2385281898" sldId="256"/>
        </pc:sldMkLst>
        <pc:spChg chg="add">
          <ac:chgData name="Rebekka Christensen" userId="S::rec_ucrs.dk#ext#@efif.onmicrosoft.com::8f90da4d-30e9-4eb7-8c1c-9a5f5cccaf44" providerId="AD" clId="Web-{D2352C07-8D63-431E-9DCB-A835ACC475C9}" dt="2022-09-14T10:47:48.610" v="0"/>
          <ac:spMkLst>
            <pc:docMk/>
            <pc:sldMk cId="2385281898" sldId="256"/>
            <ac:spMk id="4" creationId="{3735FD5D-DC21-4E05-159A-0FDE98F79A42}"/>
          </ac:spMkLst>
        </pc:spChg>
        <pc:spChg chg="add">
          <ac:chgData name="Rebekka Christensen" userId="S::rec_ucrs.dk#ext#@efif.onmicrosoft.com::8f90da4d-30e9-4eb7-8c1c-9a5f5cccaf44" providerId="AD" clId="Web-{D2352C07-8D63-431E-9DCB-A835ACC475C9}" dt="2022-09-14T10:47:48.610" v="0"/>
          <ac:spMkLst>
            <pc:docMk/>
            <pc:sldMk cId="2385281898" sldId="256"/>
            <ac:spMk id="5" creationId="{9D4841B1-323D-9C8A-47E6-D9E1B871D283}"/>
          </ac:spMkLst>
        </pc:spChg>
        <pc:spChg chg="add">
          <ac:chgData name="Rebekka Christensen" userId="S::rec_ucrs.dk#ext#@efif.onmicrosoft.com::8f90da4d-30e9-4eb7-8c1c-9a5f5cccaf44" providerId="AD" clId="Web-{D2352C07-8D63-431E-9DCB-A835ACC475C9}" dt="2022-09-14T10:47:48.610" v="0"/>
          <ac:spMkLst>
            <pc:docMk/>
            <pc:sldMk cId="2385281898" sldId="256"/>
            <ac:spMk id="6" creationId="{73D77483-6017-D83F-1B88-68A6B8F7BF72}"/>
          </ac:spMkLst>
        </pc:spChg>
        <pc:spChg chg="add">
          <ac:chgData name="Rebekka Christensen" userId="S::rec_ucrs.dk#ext#@efif.onmicrosoft.com::8f90da4d-30e9-4eb7-8c1c-9a5f5cccaf44" providerId="AD" clId="Web-{D2352C07-8D63-431E-9DCB-A835ACC475C9}" dt="2022-09-14T10:47:48.610" v="0"/>
          <ac:spMkLst>
            <pc:docMk/>
            <pc:sldMk cId="2385281898" sldId="256"/>
            <ac:spMk id="7" creationId="{18EDB5AD-2023-B4A3-C902-10FD1249B607}"/>
          </ac:spMkLst>
        </pc:spChg>
        <pc:spChg chg="add">
          <ac:chgData name="Rebekka Christensen" userId="S::rec_ucrs.dk#ext#@efif.onmicrosoft.com::8f90da4d-30e9-4eb7-8c1c-9a5f5cccaf44" providerId="AD" clId="Web-{D2352C07-8D63-431E-9DCB-A835ACC475C9}" dt="2022-09-14T10:47:48.610" v="0"/>
          <ac:spMkLst>
            <pc:docMk/>
            <pc:sldMk cId="2385281898" sldId="256"/>
            <ac:spMk id="8" creationId="{F126F25F-8D10-6DFC-2852-892C6EFC1C84}"/>
          </ac:spMkLst>
        </pc:spChg>
        <pc:spChg chg="add">
          <ac:chgData name="Rebekka Christensen" userId="S::rec_ucrs.dk#ext#@efif.onmicrosoft.com::8f90da4d-30e9-4eb7-8c1c-9a5f5cccaf44" providerId="AD" clId="Web-{D2352C07-8D63-431E-9DCB-A835ACC475C9}" dt="2022-09-14T10:47:48.610" v="0"/>
          <ac:spMkLst>
            <pc:docMk/>
            <pc:sldMk cId="2385281898" sldId="256"/>
            <ac:spMk id="9" creationId="{D155670E-B81F-AAE0-08D0-0217A94C759B}"/>
          </ac:spMkLst>
        </pc:spChg>
        <pc:spChg chg="add">
          <ac:chgData name="Rebekka Christensen" userId="S::rec_ucrs.dk#ext#@efif.onmicrosoft.com::8f90da4d-30e9-4eb7-8c1c-9a5f5cccaf44" providerId="AD" clId="Web-{D2352C07-8D63-431E-9DCB-A835ACC475C9}" dt="2022-09-14T10:47:48.610" v="0"/>
          <ac:spMkLst>
            <pc:docMk/>
            <pc:sldMk cId="2385281898" sldId="256"/>
            <ac:spMk id="10" creationId="{FA48A0B1-3FA2-94D7-EE33-73C686E88221}"/>
          </ac:spMkLst>
        </pc:spChg>
        <pc:spChg chg="add">
          <ac:chgData name="Rebekka Christensen" userId="S::rec_ucrs.dk#ext#@efif.onmicrosoft.com::8f90da4d-30e9-4eb7-8c1c-9a5f5cccaf44" providerId="AD" clId="Web-{D2352C07-8D63-431E-9DCB-A835ACC475C9}" dt="2022-09-14T10:47:48.610" v="0"/>
          <ac:spMkLst>
            <pc:docMk/>
            <pc:sldMk cId="2385281898" sldId="256"/>
            <ac:spMk id="11" creationId="{4627E943-3430-DE08-7604-F16F40682F08}"/>
          </ac:spMkLst>
        </pc:spChg>
        <pc:picChg chg="add">
          <ac:chgData name="Rebekka Christensen" userId="S::rec_ucrs.dk#ext#@efif.onmicrosoft.com::8f90da4d-30e9-4eb7-8c1c-9a5f5cccaf44" providerId="AD" clId="Web-{D2352C07-8D63-431E-9DCB-A835ACC475C9}" dt="2022-09-14T10:47:48.610" v="0"/>
          <ac:picMkLst>
            <pc:docMk/>
            <pc:sldMk cId="2385281898" sldId="256"/>
            <ac:picMk id="12" creationId="{3DE4A9B0-429A-FD96-BB48-14B3EBAA1504}"/>
          </ac:picMkLst>
        </pc:picChg>
      </pc:sldChg>
      <pc:sldChg chg="addSp new">
        <pc:chgData name="Rebekka Christensen" userId="S::rec_ucrs.dk#ext#@efif.onmicrosoft.com::8f90da4d-30e9-4eb7-8c1c-9a5f5cccaf44" providerId="AD" clId="Web-{D2352C07-8D63-431E-9DCB-A835ACC475C9}" dt="2022-09-14T10:48:07.486" v="2"/>
        <pc:sldMkLst>
          <pc:docMk/>
          <pc:sldMk cId="3071989217" sldId="257"/>
        </pc:sldMkLst>
        <pc:spChg chg="add">
          <ac:chgData name="Rebekka Christensen" userId="S::rec_ucrs.dk#ext#@efif.onmicrosoft.com::8f90da4d-30e9-4eb7-8c1c-9a5f5cccaf44" providerId="AD" clId="Web-{D2352C07-8D63-431E-9DCB-A835ACC475C9}" dt="2022-09-14T10:48:07.486" v="2"/>
          <ac:spMkLst>
            <pc:docMk/>
            <pc:sldMk cId="3071989217" sldId="257"/>
            <ac:spMk id="4" creationId="{AD9A7B4C-1595-01E9-C739-2668802F6BF9}"/>
          </ac:spMkLst>
        </pc:spChg>
        <pc:spChg chg="add">
          <ac:chgData name="Rebekka Christensen" userId="S::rec_ucrs.dk#ext#@efif.onmicrosoft.com::8f90da4d-30e9-4eb7-8c1c-9a5f5cccaf44" providerId="AD" clId="Web-{D2352C07-8D63-431E-9DCB-A835ACC475C9}" dt="2022-09-14T10:48:07.486" v="2"/>
          <ac:spMkLst>
            <pc:docMk/>
            <pc:sldMk cId="3071989217" sldId="257"/>
            <ac:spMk id="6" creationId="{A98B93D5-6E59-9F57-DF7D-7B34CCB9D2EE}"/>
          </ac:spMkLst>
        </pc:spChg>
        <pc:spChg chg="add">
          <ac:chgData name="Rebekka Christensen" userId="S::rec_ucrs.dk#ext#@efif.onmicrosoft.com::8f90da4d-30e9-4eb7-8c1c-9a5f5cccaf44" providerId="AD" clId="Web-{D2352C07-8D63-431E-9DCB-A835ACC475C9}" dt="2022-09-14T10:48:07.486" v="2"/>
          <ac:spMkLst>
            <pc:docMk/>
            <pc:sldMk cId="3071989217" sldId="257"/>
            <ac:spMk id="7" creationId="{901C9F42-89AC-F758-A0A6-B31144360749}"/>
          </ac:spMkLst>
        </pc:spChg>
        <pc:spChg chg="add">
          <ac:chgData name="Rebekka Christensen" userId="S::rec_ucrs.dk#ext#@efif.onmicrosoft.com::8f90da4d-30e9-4eb7-8c1c-9a5f5cccaf44" providerId="AD" clId="Web-{D2352C07-8D63-431E-9DCB-A835ACC475C9}" dt="2022-09-14T10:48:07.486" v="2"/>
          <ac:spMkLst>
            <pc:docMk/>
            <pc:sldMk cId="3071989217" sldId="257"/>
            <ac:spMk id="10" creationId="{83916CB2-80CB-001E-3DC5-1F2C22B46025}"/>
          </ac:spMkLst>
        </pc:spChg>
        <pc:spChg chg="add">
          <ac:chgData name="Rebekka Christensen" userId="S::rec_ucrs.dk#ext#@efif.onmicrosoft.com::8f90da4d-30e9-4eb7-8c1c-9a5f5cccaf44" providerId="AD" clId="Web-{D2352C07-8D63-431E-9DCB-A835ACC475C9}" dt="2022-09-14T10:48:07.486" v="2"/>
          <ac:spMkLst>
            <pc:docMk/>
            <pc:sldMk cId="3071989217" sldId="257"/>
            <ac:spMk id="11" creationId="{7EA37016-6239-A378-865E-546A35BB703D}"/>
          </ac:spMkLst>
        </pc:spChg>
        <pc:spChg chg="add">
          <ac:chgData name="Rebekka Christensen" userId="S::rec_ucrs.dk#ext#@efif.onmicrosoft.com::8f90da4d-30e9-4eb7-8c1c-9a5f5cccaf44" providerId="AD" clId="Web-{D2352C07-8D63-431E-9DCB-A835ACC475C9}" dt="2022-09-14T10:48:07.486" v="2"/>
          <ac:spMkLst>
            <pc:docMk/>
            <pc:sldMk cId="3071989217" sldId="257"/>
            <ac:spMk id="12" creationId="{2E4370DD-139B-D319-457F-EDB6A52CB14B}"/>
          </ac:spMkLst>
        </pc:spChg>
        <pc:spChg chg="add">
          <ac:chgData name="Rebekka Christensen" userId="S::rec_ucrs.dk#ext#@efif.onmicrosoft.com::8f90da4d-30e9-4eb7-8c1c-9a5f5cccaf44" providerId="AD" clId="Web-{D2352C07-8D63-431E-9DCB-A835ACC475C9}" dt="2022-09-14T10:48:07.486" v="2"/>
          <ac:spMkLst>
            <pc:docMk/>
            <pc:sldMk cId="3071989217" sldId="257"/>
            <ac:spMk id="13" creationId="{7B89AB8E-2390-2AE6-ADA0-3B6A83BAD2F6}"/>
          </ac:spMkLst>
        </pc:spChg>
        <pc:spChg chg="add">
          <ac:chgData name="Rebekka Christensen" userId="S::rec_ucrs.dk#ext#@efif.onmicrosoft.com::8f90da4d-30e9-4eb7-8c1c-9a5f5cccaf44" providerId="AD" clId="Web-{D2352C07-8D63-431E-9DCB-A835ACC475C9}" dt="2022-09-14T10:48:07.486" v="2"/>
          <ac:spMkLst>
            <pc:docMk/>
            <pc:sldMk cId="3071989217" sldId="257"/>
            <ac:spMk id="14" creationId="{9DF03DFA-71BA-41A6-9872-71EB9C41C933}"/>
          </ac:spMkLst>
        </pc:spChg>
        <pc:grpChg chg="add">
          <ac:chgData name="Rebekka Christensen" userId="S::rec_ucrs.dk#ext#@efif.onmicrosoft.com::8f90da4d-30e9-4eb7-8c1c-9a5f5cccaf44" providerId="AD" clId="Web-{D2352C07-8D63-431E-9DCB-A835ACC475C9}" dt="2022-09-14T10:48:07.486" v="2"/>
          <ac:grpSpMkLst>
            <pc:docMk/>
            <pc:sldMk cId="3071989217" sldId="257"/>
            <ac:grpSpMk id="5" creationId="{F2E7C7A9-4FF6-7E80-731D-2EB1C288F174}"/>
          </ac:grpSpMkLst>
        </pc:grpChg>
        <pc:picChg chg="add">
          <ac:chgData name="Rebekka Christensen" userId="S::rec_ucrs.dk#ext#@efif.onmicrosoft.com::8f90da4d-30e9-4eb7-8c1c-9a5f5cccaf44" providerId="AD" clId="Web-{D2352C07-8D63-431E-9DCB-A835ACC475C9}" dt="2022-09-14T10:48:07.486" v="2"/>
          <ac:picMkLst>
            <pc:docMk/>
            <pc:sldMk cId="3071989217" sldId="257"/>
            <ac:picMk id="8" creationId="{0B30DBEB-38F2-3A68-1AAD-1F090B5FDFB4}"/>
          </ac:picMkLst>
        </pc:picChg>
        <pc:picChg chg="add">
          <ac:chgData name="Rebekka Christensen" userId="S::rec_ucrs.dk#ext#@efif.onmicrosoft.com::8f90da4d-30e9-4eb7-8c1c-9a5f5cccaf44" providerId="AD" clId="Web-{D2352C07-8D63-431E-9DCB-A835ACC475C9}" dt="2022-09-14T10:48:07.486" v="2"/>
          <ac:picMkLst>
            <pc:docMk/>
            <pc:sldMk cId="3071989217" sldId="257"/>
            <ac:picMk id="9" creationId="{46A85034-23C4-9BD4-3A19-87163CE76C48}"/>
          </ac:picMkLst>
        </pc:picChg>
      </pc:sldChg>
      <pc:sldChg chg="addSp delSp new">
        <pc:chgData name="Rebekka Christensen" userId="S::rec_ucrs.dk#ext#@efif.onmicrosoft.com::8f90da4d-30e9-4eb7-8c1c-9a5f5cccaf44" providerId="AD" clId="Web-{D2352C07-8D63-431E-9DCB-A835ACC475C9}" dt="2022-09-14T10:48:48.424" v="14"/>
        <pc:sldMkLst>
          <pc:docMk/>
          <pc:sldMk cId="2328113990" sldId="258"/>
        </pc:sldMkLst>
        <pc:spChg chg="del">
          <ac:chgData name="Rebekka Christensen" userId="S::rec_ucrs.dk#ext#@efif.onmicrosoft.com::8f90da4d-30e9-4eb7-8c1c-9a5f5cccaf44" providerId="AD" clId="Web-{D2352C07-8D63-431E-9DCB-A835ACC475C9}" dt="2022-09-14T10:48:46.034" v="13"/>
          <ac:spMkLst>
            <pc:docMk/>
            <pc:sldMk cId="2328113990" sldId="258"/>
            <ac:spMk id="2" creationId="{A4A9D0D5-7B6D-DF26-F89D-DA343577E160}"/>
          </ac:spMkLst>
        </pc:spChg>
        <pc:spChg chg="del">
          <ac:chgData name="Rebekka Christensen" userId="S::rec_ucrs.dk#ext#@efif.onmicrosoft.com::8f90da4d-30e9-4eb7-8c1c-9a5f5cccaf44" providerId="AD" clId="Web-{D2352C07-8D63-431E-9DCB-A835ACC475C9}" dt="2022-09-14T10:48:46.034" v="12"/>
          <ac:spMkLst>
            <pc:docMk/>
            <pc:sldMk cId="2328113990" sldId="258"/>
            <ac:spMk id="3" creationId="{9C962574-D850-759C-9C5D-D909AE9F9CF8}"/>
          </ac:spMkLst>
        </pc:spChg>
        <pc:spChg chg="add del">
          <ac:chgData name="Rebekka Christensen" userId="S::rec_ucrs.dk#ext#@efif.onmicrosoft.com::8f90da4d-30e9-4eb7-8c1c-9a5f5cccaf44" providerId="AD" clId="Web-{D2352C07-8D63-431E-9DCB-A835ACC475C9}" dt="2022-09-14T10:48:33.221" v="5"/>
          <ac:spMkLst>
            <pc:docMk/>
            <pc:sldMk cId="2328113990" sldId="258"/>
            <ac:spMk id="4" creationId="{ADD0B864-6C8D-6D2E-7A44-5DA23A197E65}"/>
          </ac:spMkLst>
        </pc:spChg>
        <pc:spChg chg="add del">
          <ac:chgData name="Rebekka Christensen" userId="S::rec_ucrs.dk#ext#@efif.onmicrosoft.com::8f90da4d-30e9-4eb7-8c1c-9a5f5cccaf44" providerId="AD" clId="Web-{D2352C07-8D63-431E-9DCB-A835ACC475C9}" dt="2022-09-14T10:48:33.221" v="5"/>
          <ac:spMkLst>
            <pc:docMk/>
            <pc:sldMk cId="2328113990" sldId="258"/>
            <ac:spMk id="6" creationId="{5F660B8F-E7B6-9891-DA0A-1D1FC57703FF}"/>
          </ac:spMkLst>
        </pc:spChg>
        <pc:spChg chg="add del">
          <ac:chgData name="Rebekka Christensen" userId="S::rec_ucrs.dk#ext#@efif.onmicrosoft.com::8f90da4d-30e9-4eb7-8c1c-9a5f5cccaf44" providerId="AD" clId="Web-{D2352C07-8D63-431E-9DCB-A835ACC475C9}" dt="2022-09-14T10:48:46.034" v="11"/>
          <ac:spMkLst>
            <pc:docMk/>
            <pc:sldMk cId="2328113990" sldId="258"/>
            <ac:spMk id="19" creationId="{ADD0B864-6C8D-6D2E-7A44-5DA23A197E65}"/>
          </ac:spMkLst>
        </pc:spChg>
        <pc:spChg chg="add del">
          <ac:chgData name="Rebekka Christensen" userId="S::rec_ucrs.dk#ext#@efif.onmicrosoft.com::8f90da4d-30e9-4eb7-8c1c-9a5f5cccaf44" providerId="AD" clId="Web-{D2352C07-8D63-431E-9DCB-A835ACC475C9}" dt="2022-09-14T10:48:46.034" v="9"/>
          <ac:spMkLst>
            <pc:docMk/>
            <pc:sldMk cId="2328113990" sldId="258"/>
            <ac:spMk id="21" creationId="{5F660B8F-E7B6-9891-DA0A-1D1FC57703FF}"/>
          </ac:spMkLst>
        </pc:spChg>
        <pc:spChg chg="add">
          <ac:chgData name="Rebekka Christensen" userId="S::rec_ucrs.dk#ext#@efif.onmicrosoft.com::8f90da4d-30e9-4eb7-8c1c-9a5f5cccaf44" providerId="AD" clId="Web-{D2352C07-8D63-431E-9DCB-A835ACC475C9}" dt="2022-09-14T10:48:48.424" v="14"/>
          <ac:spMkLst>
            <pc:docMk/>
            <pc:sldMk cId="2328113990" sldId="258"/>
            <ac:spMk id="34" creationId="{ADD0B864-6C8D-6D2E-7A44-5DA23A197E65}"/>
          </ac:spMkLst>
        </pc:spChg>
        <pc:spChg chg="add">
          <ac:chgData name="Rebekka Christensen" userId="S::rec_ucrs.dk#ext#@efif.onmicrosoft.com::8f90da4d-30e9-4eb7-8c1c-9a5f5cccaf44" providerId="AD" clId="Web-{D2352C07-8D63-431E-9DCB-A835ACC475C9}" dt="2022-09-14T10:48:48.424" v="14"/>
          <ac:spMkLst>
            <pc:docMk/>
            <pc:sldMk cId="2328113990" sldId="258"/>
            <ac:spMk id="36" creationId="{5F660B8F-E7B6-9891-DA0A-1D1FC57703FF}"/>
          </ac:spMkLst>
        </pc:spChg>
        <pc:graphicFrameChg chg="add del">
          <ac:chgData name="Rebekka Christensen" userId="S::rec_ucrs.dk#ext#@efif.onmicrosoft.com::8f90da4d-30e9-4eb7-8c1c-9a5f5cccaf44" providerId="AD" clId="Web-{D2352C07-8D63-431E-9DCB-A835ACC475C9}" dt="2022-09-14T10:48:33.221" v="5"/>
          <ac:graphicFrameMkLst>
            <pc:docMk/>
            <pc:sldMk cId="2328113990" sldId="258"/>
            <ac:graphicFrameMk id="5" creationId="{CF8911CF-810A-3E21-A085-7358B2BB466C}"/>
          </ac:graphicFrameMkLst>
        </pc:graphicFrameChg>
        <pc:graphicFrameChg chg="add del">
          <ac:chgData name="Rebekka Christensen" userId="S::rec_ucrs.dk#ext#@efif.onmicrosoft.com::8f90da4d-30e9-4eb7-8c1c-9a5f5cccaf44" providerId="AD" clId="Web-{D2352C07-8D63-431E-9DCB-A835ACC475C9}" dt="2022-09-14T10:48:46.034" v="10"/>
          <ac:graphicFrameMkLst>
            <pc:docMk/>
            <pc:sldMk cId="2328113990" sldId="258"/>
            <ac:graphicFrameMk id="20" creationId="{CF8911CF-810A-3E21-A085-7358B2BB466C}"/>
          </ac:graphicFrameMkLst>
        </pc:graphicFrameChg>
        <pc:graphicFrameChg chg="add">
          <ac:chgData name="Rebekka Christensen" userId="S::rec_ucrs.dk#ext#@efif.onmicrosoft.com::8f90da4d-30e9-4eb7-8c1c-9a5f5cccaf44" providerId="AD" clId="Web-{D2352C07-8D63-431E-9DCB-A835ACC475C9}" dt="2022-09-14T10:48:48.424" v="14"/>
          <ac:graphicFrameMkLst>
            <pc:docMk/>
            <pc:sldMk cId="2328113990" sldId="258"/>
            <ac:graphicFrameMk id="35" creationId="{CF8911CF-810A-3E21-A085-7358B2BB466C}"/>
          </ac:graphicFrameMkLst>
        </pc:graphicFrameChg>
        <pc:picChg chg="add del">
          <ac:chgData name="Rebekka Christensen" userId="S::rec_ucrs.dk#ext#@efif.onmicrosoft.com::8f90da4d-30e9-4eb7-8c1c-9a5f5cccaf44" providerId="AD" clId="Web-{D2352C07-8D63-431E-9DCB-A835ACC475C9}" dt="2022-09-14T10:48:33.221" v="5"/>
          <ac:picMkLst>
            <pc:docMk/>
            <pc:sldMk cId="2328113990" sldId="258"/>
            <ac:picMk id="7" creationId="{D5B6D2A4-1ACC-317B-C815-124CFCF89B27}"/>
          </ac:picMkLst>
        </pc:picChg>
        <pc:picChg chg="add del">
          <ac:chgData name="Rebekka Christensen" userId="S::rec_ucrs.dk#ext#@efif.onmicrosoft.com::8f90da4d-30e9-4eb7-8c1c-9a5f5cccaf44" providerId="AD" clId="Web-{D2352C07-8D63-431E-9DCB-A835ACC475C9}" dt="2022-09-14T10:48:33.221" v="5"/>
          <ac:picMkLst>
            <pc:docMk/>
            <pc:sldMk cId="2328113990" sldId="258"/>
            <ac:picMk id="8" creationId="{EF3AE8B3-71B6-4200-9DE9-45F1F3EBD41F}"/>
          </ac:picMkLst>
        </pc:picChg>
        <pc:picChg chg="add del">
          <ac:chgData name="Rebekka Christensen" userId="S::rec_ucrs.dk#ext#@efif.onmicrosoft.com::8f90da4d-30e9-4eb7-8c1c-9a5f5cccaf44" providerId="AD" clId="Web-{D2352C07-8D63-431E-9DCB-A835ACC475C9}" dt="2022-09-14T10:48:46.034" v="8"/>
          <ac:picMkLst>
            <pc:docMk/>
            <pc:sldMk cId="2328113990" sldId="258"/>
            <ac:picMk id="22" creationId="{D5B6D2A4-1ACC-317B-C815-124CFCF89B27}"/>
          </ac:picMkLst>
        </pc:picChg>
        <pc:picChg chg="add del">
          <ac:chgData name="Rebekka Christensen" userId="S::rec_ucrs.dk#ext#@efif.onmicrosoft.com::8f90da4d-30e9-4eb7-8c1c-9a5f5cccaf44" providerId="AD" clId="Web-{D2352C07-8D63-431E-9DCB-A835ACC475C9}" dt="2022-09-14T10:48:46.034" v="7"/>
          <ac:picMkLst>
            <pc:docMk/>
            <pc:sldMk cId="2328113990" sldId="258"/>
            <ac:picMk id="23" creationId="{EF3AE8B3-71B6-4200-9DE9-45F1F3EBD41F}"/>
          </ac:picMkLst>
        </pc:picChg>
        <pc:picChg chg="add">
          <ac:chgData name="Rebekka Christensen" userId="S::rec_ucrs.dk#ext#@efif.onmicrosoft.com::8f90da4d-30e9-4eb7-8c1c-9a5f5cccaf44" providerId="AD" clId="Web-{D2352C07-8D63-431E-9DCB-A835ACC475C9}" dt="2022-09-14T10:48:48.424" v="14"/>
          <ac:picMkLst>
            <pc:docMk/>
            <pc:sldMk cId="2328113990" sldId="258"/>
            <ac:picMk id="37" creationId="{D5B6D2A4-1ACC-317B-C815-124CFCF89B27}"/>
          </ac:picMkLst>
        </pc:picChg>
        <pc:picChg chg="add">
          <ac:chgData name="Rebekka Christensen" userId="S::rec_ucrs.dk#ext#@efif.onmicrosoft.com::8f90da4d-30e9-4eb7-8c1c-9a5f5cccaf44" providerId="AD" clId="Web-{D2352C07-8D63-431E-9DCB-A835ACC475C9}" dt="2022-09-14T10:48:48.424" v="14"/>
          <ac:picMkLst>
            <pc:docMk/>
            <pc:sldMk cId="2328113990" sldId="258"/>
            <ac:picMk id="38" creationId="{EF3AE8B3-71B6-4200-9DE9-45F1F3EBD41F}"/>
          </ac:picMkLst>
        </pc:picChg>
      </pc:sldChg>
      <pc:sldChg chg="addSp delSp new">
        <pc:chgData name="Rebekka Christensen" userId="S::rec_ucrs.dk#ext#@efif.onmicrosoft.com::8f90da4d-30e9-4eb7-8c1c-9a5f5cccaf44" providerId="AD" clId="Web-{D2352C07-8D63-431E-9DCB-A835ACC475C9}" dt="2022-09-14T10:49:08.175" v="18"/>
        <pc:sldMkLst>
          <pc:docMk/>
          <pc:sldMk cId="4287691889" sldId="259"/>
        </pc:sldMkLst>
        <pc:spChg chg="del">
          <ac:chgData name="Rebekka Christensen" userId="S::rec_ucrs.dk#ext#@efif.onmicrosoft.com::8f90da4d-30e9-4eb7-8c1c-9a5f5cccaf44" providerId="AD" clId="Web-{D2352C07-8D63-431E-9DCB-A835ACC475C9}" dt="2022-09-14T10:48:54.799" v="17"/>
          <ac:spMkLst>
            <pc:docMk/>
            <pc:sldMk cId="4287691889" sldId="259"/>
            <ac:spMk id="2" creationId="{C9743D1D-F191-8593-F33A-31069C534342}"/>
          </ac:spMkLst>
        </pc:spChg>
        <pc:spChg chg="del">
          <ac:chgData name="Rebekka Christensen" userId="S::rec_ucrs.dk#ext#@efif.onmicrosoft.com::8f90da4d-30e9-4eb7-8c1c-9a5f5cccaf44" providerId="AD" clId="Web-{D2352C07-8D63-431E-9DCB-A835ACC475C9}" dt="2022-09-14T10:48:54.799" v="16"/>
          <ac:spMkLst>
            <pc:docMk/>
            <pc:sldMk cId="4287691889" sldId="259"/>
            <ac:spMk id="3" creationId="{B7879F57-8D6B-69DA-384A-749B6EFEE130}"/>
          </ac:spMkLst>
        </pc:spChg>
        <pc:spChg chg="add">
          <ac:chgData name="Rebekka Christensen" userId="S::rec_ucrs.dk#ext#@efif.onmicrosoft.com::8f90da4d-30e9-4eb7-8c1c-9a5f5cccaf44" providerId="AD" clId="Web-{D2352C07-8D63-431E-9DCB-A835ACC475C9}" dt="2022-09-14T10:49:08.175" v="18"/>
          <ac:spMkLst>
            <pc:docMk/>
            <pc:sldMk cId="4287691889" sldId="259"/>
            <ac:spMk id="4" creationId="{13BC7DCE-62BC-914B-02D2-B4310B47570D}"/>
          </ac:spMkLst>
        </pc:spChg>
        <pc:spChg chg="add">
          <ac:chgData name="Rebekka Christensen" userId="S::rec_ucrs.dk#ext#@efif.onmicrosoft.com::8f90da4d-30e9-4eb7-8c1c-9a5f5cccaf44" providerId="AD" clId="Web-{D2352C07-8D63-431E-9DCB-A835ACC475C9}" dt="2022-09-14T10:49:08.175" v="18"/>
          <ac:spMkLst>
            <pc:docMk/>
            <pc:sldMk cId="4287691889" sldId="259"/>
            <ac:spMk id="6" creationId="{8AA650DA-75C1-5673-51B7-B4271474A6D7}"/>
          </ac:spMkLst>
        </pc:spChg>
        <pc:spChg chg="add">
          <ac:chgData name="Rebekka Christensen" userId="S::rec_ucrs.dk#ext#@efif.onmicrosoft.com::8f90da4d-30e9-4eb7-8c1c-9a5f5cccaf44" providerId="AD" clId="Web-{D2352C07-8D63-431E-9DCB-A835ACC475C9}" dt="2022-09-14T10:49:08.175" v="18"/>
          <ac:spMkLst>
            <pc:docMk/>
            <pc:sldMk cId="4287691889" sldId="259"/>
            <ac:spMk id="7" creationId="{AE6C00B9-A26B-6B06-8D31-A314A1182C41}"/>
          </ac:spMkLst>
        </pc:spChg>
        <pc:spChg chg="add">
          <ac:chgData name="Rebekka Christensen" userId="S::rec_ucrs.dk#ext#@efif.onmicrosoft.com::8f90da4d-30e9-4eb7-8c1c-9a5f5cccaf44" providerId="AD" clId="Web-{D2352C07-8D63-431E-9DCB-A835ACC475C9}" dt="2022-09-14T10:49:08.175" v="18"/>
          <ac:spMkLst>
            <pc:docMk/>
            <pc:sldMk cId="4287691889" sldId="259"/>
            <ac:spMk id="10" creationId="{074EF04F-6FD5-C70E-CF03-18C31CB2F856}"/>
          </ac:spMkLst>
        </pc:spChg>
        <pc:spChg chg="add">
          <ac:chgData name="Rebekka Christensen" userId="S::rec_ucrs.dk#ext#@efif.onmicrosoft.com::8f90da4d-30e9-4eb7-8c1c-9a5f5cccaf44" providerId="AD" clId="Web-{D2352C07-8D63-431E-9DCB-A835ACC475C9}" dt="2022-09-14T10:49:08.175" v="18"/>
          <ac:spMkLst>
            <pc:docMk/>
            <pc:sldMk cId="4287691889" sldId="259"/>
            <ac:spMk id="11" creationId="{8EA57D44-D4C7-ACCE-C8B5-3A6825A35F85}"/>
          </ac:spMkLst>
        </pc:spChg>
        <pc:spChg chg="add">
          <ac:chgData name="Rebekka Christensen" userId="S::rec_ucrs.dk#ext#@efif.onmicrosoft.com::8f90da4d-30e9-4eb7-8c1c-9a5f5cccaf44" providerId="AD" clId="Web-{D2352C07-8D63-431E-9DCB-A835ACC475C9}" dt="2022-09-14T10:49:08.175" v="18"/>
          <ac:spMkLst>
            <pc:docMk/>
            <pc:sldMk cId="4287691889" sldId="259"/>
            <ac:spMk id="12" creationId="{D0CFB462-7EAD-FCAA-69EC-1973C4A2B864}"/>
          </ac:spMkLst>
        </pc:spChg>
        <pc:spChg chg="add">
          <ac:chgData name="Rebekka Christensen" userId="S::rec_ucrs.dk#ext#@efif.onmicrosoft.com::8f90da4d-30e9-4eb7-8c1c-9a5f5cccaf44" providerId="AD" clId="Web-{D2352C07-8D63-431E-9DCB-A835ACC475C9}" dt="2022-09-14T10:49:08.175" v="18"/>
          <ac:spMkLst>
            <pc:docMk/>
            <pc:sldMk cId="4287691889" sldId="259"/>
            <ac:spMk id="13" creationId="{C12474B6-E392-699B-7AA8-AB0166195EB5}"/>
          </ac:spMkLst>
        </pc:spChg>
        <pc:spChg chg="add">
          <ac:chgData name="Rebekka Christensen" userId="S::rec_ucrs.dk#ext#@efif.onmicrosoft.com::8f90da4d-30e9-4eb7-8c1c-9a5f5cccaf44" providerId="AD" clId="Web-{D2352C07-8D63-431E-9DCB-A835ACC475C9}" dt="2022-09-14T10:49:08.175" v="18"/>
          <ac:spMkLst>
            <pc:docMk/>
            <pc:sldMk cId="4287691889" sldId="259"/>
            <ac:spMk id="14" creationId="{8BAEF7B4-63A1-123E-89A0-F82060242399}"/>
          </ac:spMkLst>
        </pc:spChg>
        <pc:grpChg chg="add">
          <ac:chgData name="Rebekka Christensen" userId="S::rec_ucrs.dk#ext#@efif.onmicrosoft.com::8f90da4d-30e9-4eb7-8c1c-9a5f5cccaf44" providerId="AD" clId="Web-{D2352C07-8D63-431E-9DCB-A835ACC475C9}" dt="2022-09-14T10:49:08.175" v="18"/>
          <ac:grpSpMkLst>
            <pc:docMk/>
            <pc:sldMk cId="4287691889" sldId="259"/>
            <ac:grpSpMk id="5" creationId="{D2B8D0BF-8624-44EE-D7C8-4804247B4DEE}"/>
          </ac:grpSpMkLst>
        </pc:grpChg>
        <pc:picChg chg="add">
          <ac:chgData name="Rebekka Christensen" userId="S::rec_ucrs.dk#ext#@efif.onmicrosoft.com::8f90da4d-30e9-4eb7-8c1c-9a5f5cccaf44" providerId="AD" clId="Web-{D2352C07-8D63-431E-9DCB-A835ACC475C9}" dt="2022-09-14T10:49:08.175" v="18"/>
          <ac:picMkLst>
            <pc:docMk/>
            <pc:sldMk cId="4287691889" sldId="259"/>
            <ac:picMk id="8" creationId="{DC59CDEE-6013-458D-2284-7EDB4F2964E7}"/>
          </ac:picMkLst>
        </pc:picChg>
        <pc:picChg chg="add">
          <ac:chgData name="Rebekka Christensen" userId="S::rec_ucrs.dk#ext#@efif.onmicrosoft.com::8f90da4d-30e9-4eb7-8c1c-9a5f5cccaf44" providerId="AD" clId="Web-{D2352C07-8D63-431E-9DCB-A835ACC475C9}" dt="2022-09-14T10:49:08.175" v="18"/>
          <ac:picMkLst>
            <pc:docMk/>
            <pc:sldMk cId="4287691889" sldId="259"/>
            <ac:picMk id="9" creationId="{C4BB7DCA-B36D-50C2-D620-E4121BC5A8BD}"/>
          </ac:picMkLst>
        </pc:picChg>
      </pc:sldChg>
      <pc:sldChg chg="addSp delSp new">
        <pc:chgData name="Rebekka Christensen" userId="S::rec_ucrs.dk#ext#@efif.onmicrosoft.com::8f90da4d-30e9-4eb7-8c1c-9a5f5cccaf44" providerId="AD" clId="Web-{D2352C07-8D63-431E-9DCB-A835ACC475C9}" dt="2022-09-14T10:49:45.676" v="22"/>
        <pc:sldMkLst>
          <pc:docMk/>
          <pc:sldMk cId="2783440868" sldId="260"/>
        </pc:sldMkLst>
        <pc:spChg chg="del">
          <ac:chgData name="Rebekka Christensen" userId="S::rec_ucrs.dk#ext#@efif.onmicrosoft.com::8f90da4d-30e9-4eb7-8c1c-9a5f5cccaf44" providerId="AD" clId="Web-{D2352C07-8D63-431E-9DCB-A835ACC475C9}" dt="2022-09-14T10:49:23.128" v="21"/>
          <ac:spMkLst>
            <pc:docMk/>
            <pc:sldMk cId="2783440868" sldId="260"/>
            <ac:spMk id="2" creationId="{BB657AF0-CF77-6EA7-F8BA-3C715CEE94FF}"/>
          </ac:spMkLst>
        </pc:spChg>
        <pc:spChg chg="del">
          <ac:chgData name="Rebekka Christensen" userId="S::rec_ucrs.dk#ext#@efif.onmicrosoft.com::8f90da4d-30e9-4eb7-8c1c-9a5f5cccaf44" providerId="AD" clId="Web-{D2352C07-8D63-431E-9DCB-A835ACC475C9}" dt="2022-09-14T10:49:23.128" v="20"/>
          <ac:spMkLst>
            <pc:docMk/>
            <pc:sldMk cId="2783440868" sldId="260"/>
            <ac:spMk id="3" creationId="{2F312E47-2A3F-73D6-8435-D9E33245291A}"/>
          </ac:spMkLst>
        </pc:spChg>
        <pc:spChg chg="add">
          <ac:chgData name="Rebekka Christensen" userId="S::rec_ucrs.dk#ext#@efif.onmicrosoft.com::8f90da4d-30e9-4eb7-8c1c-9a5f5cccaf44" providerId="AD" clId="Web-{D2352C07-8D63-431E-9DCB-A835ACC475C9}" dt="2022-09-14T10:49:45.676" v="22"/>
          <ac:spMkLst>
            <pc:docMk/>
            <pc:sldMk cId="2783440868" sldId="260"/>
            <ac:spMk id="4" creationId="{9DAA163E-314D-2F97-216F-704F363545C1}"/>
          </ac:spMkLst>
        </pc:spChg>
        <pc:spChg chg="add">
          <ac:chgData name="Rebekka Christensen" userId="S::rec_ucrs.dk#ext#@efif.onmicrosoft.com::8f90da4d-30e9-4eb7-8c1c-9a5f5cccaf44" providerId="AD" clId="Web-{D2352C07-8D63-431E-9DCB-A835ACC475C9}" dt="2022-09-14T10:49:45.676" v="22"/>
          <ac:spMkLst>
            <pc:docMk/>
            <pc:sldMk cId="2783440868" sldId="260"/>
            <ac:spMk id="5" creationId="{6EADF32B-D17B-5846-8B04-A4401FD4D64C}"/>
          </ac:spMkLst>
        </pc:spChg>
        <pc:spChg chg="add">
          <ac:chgData name="Rebekka Christensen" userId="S::rec_ucrs.dk#ext#@efif.onmicrosoft.com::8f90da4d-30e9-4eb7-8c1c-9a5f5cccaf44" providerId="AD" clId="Web-{D2352C07-8D63-431E-9DCB-A835ACC475C9}" dt="2022-09-14T10:49:45.676" v="22"/>
          <ac:spMkLst>
            <pc:docMk/>
            <pc:sldMk cId="2783440868" sldId="260"/>
            <ac:spMk id="6" creationId="{F2B3829A-8EC9-67D3-3314-17087658943F}"/>
          </ac:spMkLst>
        </pc:spChg>
        <pc:picChg chg="add">
          <ac:chgData name="Rebekka Christensen" userId="S::rec_ucrs.dk#ext#@efif.onmicrosoft.com::8f90da4d-30e9-4eb7-8c1c-9a5f5cccaf44" providerId="AD" clId="Web-{D2352C07-8D63-431E-9DCB-A835ACC475C9}" dt="2022-09-14T10:49:45.676" v="22"/>
          <ac:picMkLst>
            <pc:docMk/>
            <pc:sldMk cId="2783440868" sldId="260"/>
            <ac:picMk id="7" creationId="{B9EE97AB-B07E-7080-DBAA-A2D445DBF6C2}"/>
          </ac:picMkLst>
        </pc:picChg>
        <pc:picChg chg="add">
          <ac:chgData name="Rebekka Christensen" userId="S::rec_ucrs.dk#ext#@efif.onmicrosoft.com::8f90da4d-30e9-4eb7-8c1c-9a5f5cccaf44" providerId="AD" clId="Web-{D2352C07-8D63-431E-9DCB-A835ACC475C9}" dt="2022-09-14T10:49:45.676" v="22"/>
          <ac:picMkLst>
            <pc:docMk/>
            <pc:sldMk cId="2783440868" sldId="260"/>
            <ac:picMk id="8" creationId="{D89DA596-31B1-7775-AD60-7B89AB84DFEC}"/>
          </ac:picMkLst>
        </pc:picChg>
      </pc:sldChg>
      <pc:sldChg chg="addSp delSp new del">
        <pc:chgData name="Rebekka Christensen" userId="S::rec_ucrs.dk#ext#@efif.onmicrosoft.com::8f90da4d-30e9-4eb7-8c1c-9a5f5cccaf44" providerId="AD" clId="Web-{D2352C07-8D63-431E-9DCB-A835ACC475C9}" dt="2022-09-14T10:50:12.130" v="30"/>
        <pc:sldMkLst>
          <pc:docMk/>
          <pc:sldMk cId="2415518953" sldId="261"/>
        </pc:sldMkLst>
        <pc:spChg chg="add del">
          <ac:chgData name="Rebekka Christensen" userId="S::rec_ucrs.dk#ext#@efif.onmicrosoft.com::8f90da4d-30e9-4eb7-8c1c-9a5f5cccaf44" providerId="AD" clId="Web-{D2352C07-8D63-431E-9DCB-A835ACC475C9}" dt="2022-09-14T10:50:09.286" v="28"/>
          <ac:spMkLst>
            <pc:docMk/>
            <pc:sldMk cId="2415518953" sldId="261"/>
            <ac:spMk id="2" creationId="{ACADCD77-881C-DC83-F17E-E587CF06C4CC}"/>
          </ac:spMkLst>
        </pc:spChg>
        <pc:spChg chg="add del">
          <ac:chgData name="Rebekka Christensen" userId="S::rec_ucrs.dk#ext#@efif.onmicrosoft.com::8f90da4d-30e9-4eb7-8c1c-9a5f5cccaf44" providerId="AD" clId="Web-{D2352C07-8D63-431E-9DCB-A835ACC475C9}" dt="2022-09-14T10:50:09.286" v="29"/>
          <ac:spMkLst>
            <pc:docMk/>
            <pc:sldMk cId="2415518953" sldId="261"/>
            <ac:spMk id="3" creationId="{7ED54440-8431-4765-E53C-E4722A847F60}"/>
          </ac:spMkLst>
        </pc:spChg>
        <pc:spChg chg="add del">
          <ac:chgData name="Rebekka Christensen" userId="S::rec_ucrs.dk#ext#@efif.onmicrosoft.com::8f90da4d-30e9-4eb7-8c1c-9a5f5cccaf44" providerId="AD" clId="Web-{D2352C07-8D63-431E-9DCB-A835ACC475C9}" dt="2022-09-14T10:50:08.676" v="27"/>
          <ac:spMkLst>
            <pc:docMk/>
            <pc:sldMk cId="2415518953" sldId="261"/>
            <ac:spMk id="4" creationId="{9DAA163E-314D-2F97-216F-704F363545C1}"/>
          </ac:spMkLst>
        </pc:spChg>
        <pc:spChg chg="add del">
          <ac:chgData name="Rebekka Christensen" userId="S::rec_ucrs.dk#ext#@efif.onmicrosoft.com::8f90da4d-30e9-4eb7-8c1c-9a5f5cccaf44" providerId="AD" clId="Web-{D2352C07-8D63-431E-9DCB-A835ACC475C9}" dt="2022-09-14T10:50:08.676" v="27"/>
          <ac:spMkLst>
            <pc:docMk/>
            <pc:sldMk cId="2415518953" sldId="261"/>
            <ac:spMk id="5" creationId="{6EADF32B-D17B-5846-8B04-A4401FD4D64C}"/>
          </ac:spMkLst>
        </pc:spChg>
        <pc:spChg chg="add del">
          <ac:chgData name="Rebekka Christensen" userId="S::rec_ucrs.dk#ext#@efif.onmicrosoft.com::8f90da4d-30e9-4eb7-8c1c-9a5f5cccaf44" providerId="AD" clId="Web-{D2352C07-8D63-431E-9DCB-A835ACC475C9}" dt="2022-09-14T10:50:08.676" v="27"/>
          <ac:spMkLst>
            <pc:docMk/>
            <pc:sldMk cId="2415518953" sldId="261"/>
            <ac:spMk id="6" creationId="{F2B3829A-8EC9-67D3-3314-17087658943F}"/>
          </ac:spMkLst>
        </pc:spChg>
        <pc:picChg chg="add del">
          <ac:chgData name="Rebekka Christensen" userId="S::rec_ucrs.dk#ext#@efif.onmicrosoft.com::8f90da4d-30e9-4eb7-8c1c-9a5f5cccaf44" providerId="AD" clId="Web-{D2352C07-8D63-431E-9DCB-A835ACC475C9}" dt="2022-09-14T10:50:08.676" v="27"/>
          <ac:picMkLst>
            <pc:docMk/>
            <pc:sldMk cId="2415518953" sldId="261"/>
            <ac:picMk id="7" creationId="{B9EE97AB-B07E-7080-DBAA-A2D445DBF6C2}"/>
          </ac:picMkLst>
        </pc:picChg>
        <pc:picChg chg="add del">
          <ac:chgData name="Rebekka Christensen" userId="S::rec_ucrs.dk#ext#@efif.onmicrosoft.com::8f90da4d-30e9-4eb7-8c1c-9a5f5cccaf44" providerId="AD" clId="Web-{D2352C07-8D63-431E-9DCB-A835ACC475C9}" dt="2022-09-14T10:50:08.676" v="27"/>
          <ac:picMkLst>
            <pc:docMk/>
            <pc:sldMk cId="2415518953" sldId="261"/>
            <ac:picMk id="8" creationId="{D89DA596-31B1-7775-AD60-7B89AB84DFEC}"/>
          </ac:picMkLst>
        </pc:picChg>
      </pc:sldChg>
      <pc:sldChg chg="addSp delSp new">
        <pc:chgData name="Rebekka Christensen" userId="S::rec_ucrs.dk#ext#@efif.onmicrosoft.com::8f90da4d-30e9-4eb7-8c1c-9a5f5cccaf44" providerId="AD" clId="Web-{D2352C07-8D63-431E-9DCB-A835ACC475C9}" dt="2022-09-14T10:50:32.724" v="34"/>
        <pc:sldMkLst>
          <pc:docMk/>
          <pc:sldMk cId="3131635743" sldId="261"/>
        </pc:sldMkLst>
        <pc:spChg chg="del">
          <ac:chgData name="Rebekka Christensen" userId="S::rec_ucrs.dk#ext#@efif.onmicrosoft.com::8f90da4d-30e9-4eb7-8c1c-9a5f5cccaf44" providerId="AD" clId="Web-{D2352C07-8D63-431E-9DCB-A835ACC475C9}" dt="2022-09-14T10:50:29.317" v="33"/>
          <ac:spMkLst>
            <pc:docMk/>
            <pc:sldMk cId="3131635743" sldId="261"/>
            <ac:spMk id="2" creationId="{892BEBF9-6F8F-A282-40C1-44B3802A7669}"/>
          </ac:spMkLst>
        </pc:spChg>
        <pc:spChg chg="del">
          <ac:chgData name="Rebekka Christensen" userId="S::rec_ucrs.dk#ext#@efif.onmicrosoft.com::8f90da4d-30e9-4eb7-8c1c-9a5f5cccaf44" providerId="AD" clId="Web-{D2352C07-8D63-431E-9DCB-A835ACC475C9}" dt="2022-09-14T10:50:29.317" v="32"/>
          <ac:spMkLst>
            <pc:docMk/>
            <pc:sldMk cId="3131635743" sldId="261"/>
            <ac:spMk id="3" creationId="{ACF8F088-35EB-E10C-730D-0DB05EA6F8F7}"/>
          </ac:spMkLst>
        </pc:spChg>
        <pc:spChg chg="add">
          <ac:chgData name="Rebekka Christensen" userId="S::rec_ucrs.dk#ext#@efif.onmicrosoft.com::8f90da4d-30e9-4eb7-8c1c-9a5f5cccaf44" providerId="AD" clId="Web-{D2352C07-8D63-431E-9DCB-A835ACC475C9}" dt="2022-09-14T10:50:32.724" v="34"/>
          <ac:spMkLst>
            <pc:docMk/>
            <pc:sldMk cId="3131635743" sldId="261"/>
            <ac:spMk id="4" creationId="{AC039DAA-D801-B345-A5AE-8FF81D2DBDDC}"/>
          </ac:spMkLst>
        </pc:spChg>
        <pc:spChg chg="add">
          <ac:chgData name="Rebekka Christensen" userId="S::rec_ucrs.dk#ext#@efif.onmicrosoft.com::8f90da4d-30e9-4eb7-8c1c-9a5f5cccaf44" providerId="AD" clId="Web-{D2352C07-8D63-431E-9DCB-A835ACC475C9}" dt="2022-09-14T10:50:32.724" v="34"/>
          <ac:spMkLst>
            <pc:docMk/>
            <pc:sldMk cId="3131635743" sldId="261"/>
            <ac:spMk id="5" creationId="{E1F31421-EB1A-CDAC-65A3-E74AEABC963A}"/>
          </ac:spMkLst>
        </pc:spChg>
        <pc:spChg chg="add">
          <ac:chgData name="Rebekka Christensen" userId="S::rec_ucrs.dk#ext#@efif.onmicrosoft.com::8f90da4d-30e9-4eb7-8c1c-9a5f5cccaf44" providerId="AD" clId="Web-{D2352C07-8D63-431E-9DCB-A835ACC475C9}" dt="2022-09-14T10:50:32.724" v="34"/>
          <ac:spMkLst>
            <pc:docMk/>
            <pc:sldMk cId="3131635743" sldId="261"/>
            <ac:spMk id="6" creationId="{C0E78A52-8D3D-21FC-30DA-E7957FF896D2}"/>
          </ac:spMkLst>
        </pc:spChg>
        <pc:spChg chg="add">
          <ac:chgData name="Rebekka Christensen" userId="S::rec_ucrs.dk#ext#@efif.onmicrosoft.com::8f90da4d-30e9-4eb7-8c1c-9a5f5cccaf44" providerId="AD" clId="Web-{D2352C07-8D63-431E-9DCB-A835ACC475C9}" dt="2022-09-14T10:50:32.724" v="34"/>
          <ac:spMkLst>
            <pc:docMk/>
            <pc:sldMk cId="3131635743" sldId="261"/>
            <ac:spMk id="7" creationId="{EB7B978F-9739-DCEF-8EC6-7B790B8BFBC3}"/>
          </ac:spMkLst>
        </pc:spChg>
        <pc:spChg chg="add">
          <ac:chgData name="Rebekka Christensen" userId="S::rec_ucrs.dk#ext#@efif.onmicrosoft.com::8f90da4d-30e9-4eb7-8c1c-9a5f5cccaf44" providerId="AD" clId="Web-{D2352C07-8D63-431E-9DCB-A835ACC475C9}" dt="2022-09-14T10:50:32.724" v="34"/>
          <ac:spMkLst>
            <pc:docMk/>
            <pc:sldMk cId="3131635743" sldId="261"/>
            <ac:spMk id="8" creationId="{A32CB50A-1F8D-9BD7-078E-613A03AE3509}"/>
          </ac:spMkLst>
        </pc:spChg>
        <pc:spChg chg="add">
          <ac:chgData name="Rebekka Christensen" userId="S::rec_ucrs.dk#ext#@efif.onmicrosoft.com::8f90da4d-30e9-4eb7-8c1c-9a5f5cccaf44" providerId="AD" clId="Web-{D2352C07-8D63-431E-9DCB-A835ACC475C9}" dt="2022-09-14T10:50:32.724" v="34"/>
          <ac:spMkLst>
            <pc:docMk/>
            <pc:sldMk cId="3131635743" sldId="261"/>
            <ac:spMk id="9" creationId="{DB810047-78D3-69D2-8BA8-F7E238DD9F5E}"/>
          </ac:spMkLst>
        </pc:spChg>
        <pc:spChg chg="add">
          <ac:chgData name="Rebekka Christensen" userId="S::rec_ucrs.dk#ext#@efif.onmicrosoft.com::8f90da4d-30e9-4eb7-8c1c-9a5f5cccaf44" providerId="AD" clId="Web-{D2352C07-8D63-431E-9DCB-A835ACC475C9}" dt="2022-09-14T10:50:32.724" v="34"/>
          <ac:spMkLst>
            <pc:docMk/>
            <pc:sldMk cId="3131635743" sldId="261"/>
            <ac:spMk id="10" creationId="{769A73C1-69EB-CADC-B4C7-506295951F71}"/>
          </ac:spMkLst>
        </pc:spChg>
        <pc:picChg chg="add">
          <ac:chgData name="Rebekka Christensen" userId="S::rec_ucrs.dk#ext#@efif.onmicrosoft.com::8f90da4d-30e9-4eb7-8c1c-9a5f5cccaf44" providerId="AD" clId="Web-{D2352C07-8D63-431E-9DCB-A835ACC475C9}" dt="2022-09-14T10:50:32.724" v="34"/>
          <ac:picMkLst>
            <pc:docMk/>
            <pc:sldMk cId="3131635743" sldId="261"/>
            <ac:picMk id="11" creationId="{B9187A29-3808-B853-ED84-4C8302264A32}"/>
          </ac:picMkLst>
        </pc:picChg>
        <pc:picChg chg="add">
          <ac:chgData name="Rebekka Christensen" userId="S::rec_ucrs.dk#ext#@efif.onmicrosoft.com::8f90da4d-30e9-4eb7-8c1c-9a5f5cccaf44" providerId="AD" clId="Web-{D2352C07-8D63-431E-9DCB-A835ACC475C9}" dt="2022-09-14T10:50:32.724" v="34"/>
          <ac:picMkLst>
            <pc:docMk/>
            <pc:sldMk cId="3131635743" sldId="261"/>
            <ac:picMk id="12" creationId="{35A28D69-B90A-CA0E-6FE5-6D0C42DCF7DF}"/>
          </ac:picMkLst>
        </pc:picChg>
      </pc:sldChg>
      <pc:sldChg chg="addSp delSp new">
        <pc:chgData name="Rebekka Christensen" userId="S::rec_ucrs.dk#ext#@efif.onmicrosoft.com::8f90da4d-30e9-4eb7-8c1c-9a5f5cccaf44" providerId="AD" clId="Web-{D2352C07-8D63-431E-9DCB-A835ACC475C9}" dt="2022-09-14T10:50:46.959" v="38"/>
        <pc:sldMkLst>
          <pc:docMk/>
          <pc:sldMk cId="3227845997" sldId="262"/>
        </pc:sldMkLst>
        <pc:spChg chg="del">
          <ac:chgData name="Rebekka Christensen" userId="S::rec_ucrs.dk#ext#@efif.onmicrosoft.com::8f90da4d-30e9-4eb7-8c1c-9a5f5cccaf44" providerId="AD" clId="Web-{D2352C07-8D63-431E-9DCB-A835ACC475C9}" dt="2022-09-14T10:50:40.724" v="37"/>
          <ac:spMkLst>
            <pc:docMk/>
            <pc:sldMk cId="3227845997" sldId="262"/>
            <ac:spMk id="2" creationId="{01A01507-8D87-A756-19F4-32CA24D87330}"/>
          </ac:spMkLst>
        </pc:spChg>
        <pc:spChg chg="del">
          <ac:chgData name="Rebekka Christensen" userId="S::rec_ucrs.dk#ext#@efif.onmicrosoft.com::8f90da4d-30e9-4eb7-8c1c-9a5f5cccaf44" providerId="AD" clId="Web-{D2352C07-8D63-431E-9DCB-A835ACC475C9}" dt="2022-09-14T10:50:40.724" v="36"/>
          <ac:spMkLst>
            <pc:docMk/>
            <pc:sldMk cId="3227845997" sldId="262"/>
            <ac:spMk id="3" creationId="{CE5FD2F4-ABAB-F678-75C3-D5EA2789615F}"/>
          </ac:spMkLst>
        </pc:spChg>
        <pc:spChg chg="add">
          <ac:chgData name="Rebekka Christensen" userId="S::rec_ucrs.dk#ext#@efif.onmicrosoft.com::8f90da4d-30e9-4eb7-8c1c-9a5f5cccaf44" providerId="AD" clId="Web-{D2352C07-8D63-431E-9DCB-A835ACC475C9}" dt="2022-09-14T10:50:46.959" v="38"/>
          <ac:spMkLst>
            <pc:docMk/>
            <pc:sldMk cId="3227845997" sldId="262"/>
            <ac:spMk id="4" creationId="{B4E667F9-9995-B575-2475-D22041D253F0}"/>
          </ac:spMkLst>
        </pc:spChg>
        <pc:spChg chg="add">
          <ac:chgData name="Rebekka Christensen" userId="S::rec_ucrs.dk#ext#@efif.onmicrosoft.com::8f90da4d-30e9-4eb7-8c1c-9a5f5cccaf44" providerId="AD" clId="Web-{D2352C07-8D63-431E-9DCB-A835ACC475C9}" dt="2022-09-14T10:50:46.959" v="38"/>
          <ac:spMkLst>
            <pc:docMk/>
            <pc:sldMk cId="3227845997" sldId="262"/>
            <ac:spMk id="5" creationId="{72EEC227-7049-EBA9-BD8E-006A70D1FC37}"/>
          </ac:spMkLst>
        </pc:spChg>
        <pc:spChg chg="add">
          <ac:chgData name="Rebekka Christensen" userId="S::rec_ucrs.dk#ext#@efif.onmicrosoft.com::8f90da4d-30e9-4eb7-8c1c-9a5f5cccaf44" providerId="AD" clId="Web-{D2352C07-8D63-431E-9DCB-A835ACC475C9}" dt="2022-09-14T10:50:46.959" v="38"/>
          <ac:spMkLst>
            <pc:docMk/>
            <pc:sldMk cId="3227845997" sldId="262"/>
            <ac:spMk id="6" creationId="{9343E8C5-F452-920D-A6F0-78D7C9D7CCDA}"/>
          </ac:spMkLst>
        </pc:spChg>
        <pc:spChg chg="add">
          <ac:chgData name="Rebekka Christensen" userId="S::rec_ucrs.dk#ext#@efif.onmicrosoft.com::8f90da4d-30e9-4eb7-8c1c-9a5f5cccaf44" providerId="AD" clId="Web-{D2352C07-8D63-431E-9DCB-A835ACC475C9}" dt="2022-09-14T10:50:46.959" v="38"/>
          <ac:spMkLst>
            <pc:docMk/>
            <pc:sldMk cId="3227845997" sldId="262"/>
            <ac:spMk id="7" creationId="{7813D7FC-D255-4FFA-0D5A-CD7F81D1BC95}"/>
          </ac:spMkLst>
        </pc:spChg>
        <pc:spChg chg="add">
          <ac:chgData name="Rebekka Christensen" userId="S::rec_ucrs.dk#ext#@efif.onmicrosoft.com::8f90da4d-30e9-4eb7-8c1c-9a5f5cccaf44" providerId="AD" clId="Web-{D2352C07-8D63-431E-9DCB-A835ACC475C9}" dt="2022-09-14T10:50:46.959" v="38"/>
          <ac:spMkLst>
            <pc:docMk/>
            <pc:sldMk cId="3227845997" sldId="262"/>
            <ac:spMk id="8" creationId="{91785D55-7C78-EDDF-B30C-448332992B4B}"/>
          </ac:spMkLst>
        </pc:spChg>
        <pc:spChg chg="add">
          <ac:chgData name="Rebekka Christensen" userId="S::rec_ucrs.dk#ext#@efif.onmicrosoft.com::8f90da4d-30e9-4eb7-8c1c-9a5f5cccaf44" providerId="AD" clId="Web-{D2352C07-8D63-431E-9DCB-A835ACC475C9}" dt="2022-09-14T10:50:46.959" v="38"/>
          <ac:spMkLst>
            <pc:docMk/>
            <pc:sldMk cId="3227845997" sldId="262"/>
            <ac:spMk id="9" creationId="{21DA3202-8E41-88CE-A169-E4AC4B24E44B}"/>
          </ac:spMkLst>
        </pc:spChg>
        <pc:spChg chg="add">
          <ac:chgData name="Rebekka Christensen" userId="S::rec_ucrs.dk#ext#@efif.onmicrosoft.com::8f90da4d-30e9-4eb7-8c1c-9a5f5cccaf44" providerId="AD" clId="Web-{D2352C07-8D63-431E-9DCB-A835ACC475C9}" dt="2022-09-14T10:50:46.959" v="38"/>
          <ac:spMkLst>
            <pc:docMk/>
            <pc:sldMk cId="3227845997" sldId="262"/>
            <ac:spMk id="10" creationId="{92EE6A11-8222-E3A0-9792-7F5566AC4354}"/>
          </ac:spMkLst>
        </pc:spChg>
        <pc:picChg chg="add">
          <ac:chgData name="Rebekka Christensen" userId="S::rec_ucrs.dk#ext#@efif.onmicrosoft.com::8f90da4d-30e9-4eb7-8c1c-9a5f5cccaf44" providerId="AD" clId="Web-{D2352C07-8D63-431E-9DCB-A835ACC475C9}" dt="2022-09-14T10:50:46.959" v="38"/>
          <ac:picMkLst>
            <pc:docMk/>
            <pc:sldMk cId="3227845997" sldId="262"/>
            <ac:picMk id="11" creationId="{03ECC862-E719-3029-ED64-71B5CBDDDD27}"/>
          </ac:picMkLst>
        </pc:picChg>
        <pc:picChg chg="add">
          <ac:chgData name="Rebekka Christensen" userId="S::rec_ucrs.dk#ext#@efif.onmicrosoft.com::8f90da4d-30e9-4eb7-8c1c-9a5f5cccaf44" providerId="AD" clId="Web-{D2352C07-8D63-431E-9DCB-A835ACC475C9}" dt="2022-09-14T10:50:46.959" v="38"/>
          <ac:picMkLst>
            <pc:docMk/>
            <pc:sldMk cId="3227845997" sldId="262"/>
            <ac:picMk id="12" creationId="{8D05C398-D4B9-9DAE-79CF-E97770F1CC50}"/>
          </ac:picMkLst>
        </pc:picChg>
      </pc:sldChg>
      <pc:sldChg chg="addSp delSp modSp new">
        <pc:chgData name="Rebekka Christensen" userId="S::rec_ucrs.dk#ext#@efif.onmicrosoft.com::8f90da4d-30e9-4eb7-8c1c-9a5f5cccaf44" providerId="AD" clId="Web-{D2352C07-8D63-431E-9DCB-A835ACC475C9}" dt="2022-09-14T10:51:07.225" v="43"/>
        <pc:sldMkLst>
          <pc:docMk/>
          <pc:sldMk cId="906176650" sldId="263"/>
        </pc:sldMkLst>
        <pc:spChg chg="del">
          <ac:chgData name="Rebekka Christensen" userId="S::rec_ucrs.dk#ext#@efif.onmicrosoft.com::8f90da4d-30e9-4eb7-8c1c-9a5f5cccaf44" providerId="AD" clId="Web-{D2352C07-8D63-431E-9DCB-A835ACC475C9}" dt="2022-09-14T10:51:01.818" v="42"/>
          <ac:spMkLst>
            <pc:docMk/>
            <pc:sldMk cId="906176650" sldId="263"/>
            <ac:spMk id="2" creationId="{2F692FA1-14C0-AA7F-0E67-AD097C5E3CED}"/>
          </ac:spMkLst>
        </pc:spChg>
        <pc:spChg chg="del mod">
          <ac:chgData name="Rebekka Christensen" userId="S::rec_ucrs.dk#ext#@efif.onmicrosoft.com::8f90da4d-30e9-4eb7-8c1c-9a5f5cccaf44" providerId="AD" clId="Web-{D2352C07-8D63-431E-9DCB-A835ACC475C9}" dt="2022-09-14T10:51:01.818" v="41"/>
          <ac:spMkLst>
            <pc:docMk/>
            <pc:sldMk cId="906176650" sldId="263"/>
            <ac:spMk id="3" creationId="{E6BF7A4A-105C-E70A-A53B-083508434ADB}"/>
          </ac:spMkLst>
        </pc:spChg>
        <pc:spChg chg="add">
          <ac:chgData name="Rebekka Christensen" userId="S::rec_ucrs.dk#ext#@efif.onmicrosoft.com::8f90da4d-30e9-4eb7-8c1c-9a5f5cccaf44" providerId="AD" clId="Web-{D2352C07-8D63-431E-9DCB-A835ACC475C9}" dt="2022-09-14T10:51:07.225" v="43"/>
          <ac:spMkLst>
            <pc:docMk/>
            <pc:sldMk cId="906176650" sldId="263"/>
            <ac:spMk id="4" creationId="{38C9E3E8-F270-B0AB-C7AE-6BA3FE65E303}"/>
          </ac:spMkLst>
        </pc:spChg>
        <pc:spChg chg="add">
          <ac:chgData name="Rebekka Christensen" userId="S::rec_ucrs.dk#ext#@efif.onmicrosoft.com::8f90da4d-30e9-4eb7-8c1c-9a5f5cccaf44" providerId="AD" clId="Web-{D2352C07-8D63-431E-9DCB-A835ACC475C9}" dt="2022-09-14T10:51:07.225" v="43"/>
          <ac:spMkLst>
            <pc:docMk/>
            <pc:sldMk cId="906176650" sldId="263"/>
            <ac:spMk id="5" creationId="{97F34486-C2FF-9DB7-B7A7-7DB0A2B26E07}"/>
          </ac:spMkLst>
        </pc:spChg>
        <pc:spChg chg="add">
          <ac:chgData name="Rebekka Christensen" userId="S::rec_ucrs.dk#ext#@efif.onmicrosoft.com::8f90da4d-30e9-4eb7-8c1c-9a5f5cccaf44" providerId="AD" clId="Web-{D2352C07-8D63-431E-9DCB-A835ACC475C9}" dt="2022-09-14T10:51:07.225" v="43"/>
          <ac:spMkLst>
            <pc:docMk/>
            <pc:sldMk cId="906176650" sldId="263"/>
            <ac:spMk id="6" creationId="{F8D470F8-3418-404C-D45F-11B071A6E5D2}"/>
          </ac:spMkLst>
        </pc:spChg>
        <pc:spChg chg="add">
          <ac:chgData name="Rebekka Christensen" userId="S::rec_ucrs.dk#ext#@efif.onmicrosoft.com::8f90da4d-30e9-4eb7-8c1c-9a5f5cccaf44" providerId="AD" clId="Web-{D2352C07-8D63-431E-9DCB-A835ACC475C9}" dt="2022-09-14T10:51:07.225" v="43"/>
          <ac:spMkLst>
            <pc:docMk/>
            <pc:sldMk cId="906176650" sldId="263"/>
            <ac:spMk id="7" creationId="{7837A58B-05E1-25BD-51D5-83C845BDF893}"/>
          </ac:spMkLst>
        </pc:spChg>
        <pc:spChg chg="add">
          <ac:chgData name="Rebekka Christensen" userId="S::rec_ucrs.dk#ext#@efif.onmicrosoft.com::8f90da4d-30e9-4eb7-8c1c-9a5f5cccaf44" providerId="AD" clId="Web-{D2352C07-8D63-431E-9DCB-A835ACC475C9}" dt="2022-09-14T10:51:07.225" v="43"/>
          <ac:spMkLst>
            <pc:docMk/>
            <pc:sldMk cId="906176650" sldId="263"/>
            <ac:spMk id="8" creationId="{D14B8899-5B41-AA8D-F5EF-874670F7B4A1}"/>
          </ac:spMkLst>
        </pc:spChg>
        <pc:spChg chg="add">
          <ac:chgData name="Rebekka Christensen" userId="S::rec_ucrs.dk#ext#@efif.onmicrosoft.com::8f90da4d-30e9-4eb7-8c1c-9a5f5cccaf44" providerId="AD" clId="Web-{D2352C07-8D63-431E-9DCB-A835ACC475C9}" dt="2022-09-14T10:51:07.225" v="43"/>
          <ac:spMkLst>
            <pc:docMk/>
            <pc:sldMk cId="906176650" sldId="263"/>
            <ac:spMk id="9" creationId="{DCAB4DCA-B9C2-7AD3-AB74-7D1B22737C12}"/>
          </ac:spMkLst>
        </pc:spChg>
        <pc:spChg chg="add">
          <ac:chgData name="Rebekka Christensen" userId="S::rec_ucrs.dk#ext#@efif.onmicrosoft.com::8f90da4d-30e9-4eb7-8c1c-9a5f5cccaf44" providerId="AD" clId="Web-{D2352C07-8D63-431E-9DCB-A835ACC475C9}" dt="2022-09-14T10:51:07.225" v="43"/>
          <ac:spMkLst>
            <pc:docMk/>
            <pc:sldMk cId="906176650" sldId="263"/>
            <ac:spMk id="10" creationId="{530D5611-4AAE-14DF-1046-04ACC5EE3295}"/>
          </ac:spMkLst>
        </pc:spChg>
        <pc:picChg chg="add">
          <ac:chgData name="Rebekka Christensen" userId="S::rec_ucrs.dk#ext#@efif.onmicrosoft.com::8f90da4d-30e9-4eb7-8c1c-9a5f5cccaf44" providerId="AD" clId="Web-{D2352C07-8D63-431E-9DCB-A835ACC475C9}" dt="2022-09-14T10:51:07.225" v="43"/>
          <ac:picMkLst>
            <pc:docMk/>
            <pc:sldMk cId="906176650" sldId="263"/>
            <ac:picMk id="11" creationId="{A361A634-42C9-585B-DCEF-6C7EB2CDBED1}"/>
          </ac:picMkLst>
        </pc:picChg>
      </pc:sldChg>
      <pc:sldChg chg="addSp delSp new">
        <pc:chgData name="Rebekka Christensen" userId="S::rec_ucrs.dk#ext#@efif.onmicrosoft.com::8f90da4d-30e9-4eb7-8c1c-9a5f5cccaf44" providerId="AD" clId="Web-{D2352C07-8D63-431E-9DCB-A835ACC475C9}" dt="2022-09-14T10:51:23.616" v="47"/>
        <pc:sldMkLst>
          <pc:docMk/>
          <pc:sldMk cId="3695984401" sldId="264"/>
        </pc:sldMkLst>
        <pc:spChg chg="del">
          <ac:chgData name="Rebekka Christensen" userId="S::rec_ucrs.dk#ext#@efif.onmicrosoft.com::8f90da4d-30e9-4eb7-8c1c-9a5f5cccaf44" providerId="AD" clId="Web-{D2352C07-8D63-431E-9DCB-A835ACC475C9}" dt="2022-09-14T10:51:16.178" v="46"/>
          <ac:spMkLst>
            <pc:docMk/>
            <pc:sldMk cId="3695984401" sldId="264"/>
            <ac:spMk id="2" creationId="{917DD76F-5006-5CE0-465F-123521FA5B7D}"/>
          </ac:spMkLst>
        </pc:spChg>
        <pc:spChg chg="del">
          <ac:chgData name="Rebekka Christensen" userId="S::rec_ucrs.dk#ext#@efif.onmicrosoft.com::8f90da4d-30e9-4eb7-8c1c-9a5f5cccaf44" providerId="AD" clId="Web-{D2352C07-8D63-431E-9DCB-A835ACC475C9}" dt="2022-09-14T10:51:16.178" v="45"/>
          <ac:spMkLst>
            <pc:docMk/>
            <pc:sldMk cId="3695984401" sldId="264"/>
            <ac:spMk id="3" creationId="{4A7D3F33-B6F7-5455-6E0F-157661584C29}"/>
          </ac:spMkLst>
        </pc:spChg>
        <pc:spChg chg="add">
          <ac:chgData name="Rebekka Christensen" userId="S::rec_ucrs.dk#ext#@efif.onmicrosoft.com::8f90da4d-30e9-4eb7-8c1c-9a5f5cccaf44" providerId="AD" clId="Web-{D2352C07-8D63-431E-9DCB-A835ACC475C9}" dt="2022-09-14T10:51:23.616" v="47"/>
          <ac:spMkLst>
            <pc:docMk/>
            <pc:sldMk cId="3695984401" sldId="264"/>
            <ac:spMk id="4" creationId="{5C9CEA7F-3E4F-83A2-531F-CA0B5D5A7C85}"/>
          </ac:spMkLst>
        </pc:spChg>
        <pc:spChg chg="add">
          <ac:chgData name="Rebekka Christensen" userId="S::rec_ucrs.dk#ext#@efif.onmicrosoft.com::8f90da4d-30e9-4eb7-8c1c-9a5f5cccaf44" providerId="AD" clId="Web-{D2352C07-8D63-431E-9DCB-A835ACC475C9}" dt="2022-09-14T10:51:23.616" v="47"/>
          <ac:spMkLst>
            <pc:docMk/>
            <pc:sldMk cId="3695984401" sldId="264"/>
            <ac:spMk id="5" creationId="{24C1A88A-4EEF-60D6-A32D-54E766EDC3B2}"/>
          </ac:spMkLst>
        </pc:spChg>
        <pc:spChg chg="add">
          <ac:chgData name="Rebekka Christensen" userId="S::rec_ucrs.dk#ext#@efif.onmicrosoft.com::8f90da4d-30e9-4eb7-8c1c-9a5f5cccaf44" providerId="AD" clId="Web-{D2352C07-8D63-431E-9DCB-A835ACC475C9}" dt="2022-09-14T10:51:23.616" v="47"/>
          <ac:spMkLst>
            <pc:docMk/>
            <pc:sldMk cId="3695984401" sldId="264"/>
            <ac:spMk id="6" creationId="{6EFC00D0-9297-8BD6-DBC5-9E70DE4D9ABA}"/>
          </ac:spMkLst>
        </pc:spChg>
        <pc:spChg chg="add">
          <ac:chgData name="Rebekka Christensen" userId="S::rec_ucrs.dk#ext#@efif.onmicrosoft.com::8f90da4d-30e9-4eb7-8c1c-9a5f5cccaf44" providerId="AD" clId="Web-{D2352C07-8D63-431E-9DCB-A835ACC475C9}" dt="2022-09-14T10:51:23.616" v="47"/>
          <ac:spMkLst>
            <pc:docMk/>
            <pc:sldMk cId="3695984401" sldId="264"/>
            <ac:spMk id="7" creationId="{94BEF0DF-4878-1D68-1AB5-F715217A92B9}"/>
          </ac:spMkLst>
        </pc:spChg>
        <pc:spChg chg="add">
          <ac:chgData name="Rebekka Christensen" userId="S::rec_ucrs.dk#ext#@efif.onmicrosoft.com::8f90da4d-30e9-4eb7-8c1c-9a5f5cccaf44" providerId="AD" clId="Web-{D2352C07-8D63-431E-9DCB-A835ACC475C9}" dt="2022-09-14T10:51:23.616" v="47"/>
          <ac:spMkLst>
            <pc:docMk/>
            <pc:sldMk cId="3695984401" sldId="264"/>
            <ac:spMk id="8" creationId="{511A8B46-0B64-E949-3F35-60C2BF9470FC}"/>
          </ac:spMkLst>
        </pc:spChg>
        <pc:spChg chg="add">
          <ac:chgData name="Rebekka Christensen" userId="S::rec_ucrs.dk#ext#@efif.onmicrosoft.com::8f90da4d-30e9-4eb7-8c1c-9a5f5cccaf44" providerId="AD" clId="Web-{D2352C07-8D63-431E-9DCB-A835ACC475C9}" dt="2022-09-14T10:51:23.616" v="47"/>
          <ac:spMkLst>
            <pc:docMk/>
            <pc:sldMk cId="3695984401" sldId="264"/>
            <ac:spMk id="9" creationId="{AA6923FB-856C-43DF-633E-6EC7059D3598}"/>
          </ac:spMkLst>
        </pc:spChg>
        <pc:spChg chg="add">
          <ac:chgData name="Rebekka Christensen" userId="S::rec_ucrs.dk#ext#@efif.onmicrosoft.com::8f90da4d-30e9-4eb7-8c1c-9a5f5cccaf44" providerId="AD" clId="Web-{D2352C07-8D63-431E-9DCB-A835ACC475C9}" dt="2022-09-14T10:51:23.616" v="47"/>
          <ac:spMkLst>
            <pc:docMk/>
            <pc:sldMk cId="3695984401" sldId="264"/>
            <ac:spMk id="10" creationId="{08F3C522-8BBE-771C-EFBA-7B690A23D0BA}"/>
          </ac:spMkLst>
        </pc:spChg>
        <pc:picChg chg="add">
          <ac:chgData name="Rebekka Christensen" userId="S::rec_ucrs.dk#ext#@efif.onmicrosoft.com::8f90da4d-30e9-4eb7-8c1c-9a5f5cccaf44" providerId="AD" clId="Web-{D2352C07-8D63-431E-9DCB-A835ACC475C9}" dt="2022-09-14T10:51:23.616" v="47"/>
          <ac:picMkLst>
            <pc:docMk/>
            <pc:sldMk cId="3695984401" sldId="264"/>
            <ac:picMk id="11" creationId="{42599588-F510-9E9A-4BD8-3F31183F7DAC}"/>
          </ac:picMkLst>
        </pc:picChg>
      </pc:sldChg>
      <pc:sldChg chg="addSp delSp new">
        <pc:chgData name="Rebekka Christensen" userId="S::rec_ucrs.dk#ext#@efif.onmicrosoft.com::8f90da4d-30e9-4eb7-8c1c-9a5f5cccaf44" providerId="AD" clId="Web-{D2352C07-8D63-431E-9DCB-A835ACC475C9}" dt="2022-09-14T10:51:39.350" v="51"/>
        <pc:sldMkLst>
          <pc:docMk/>
          <pc:sldMk cId="3300263287" sldId="265"/>
        </pc:sldMkLst>
        <pc:spChg chg="del">
          <ac:chgData name="Rebekka Christensen" userId="S::rec_ucrs.dk#ext#@efif.onmicrosoft.com::8f90da4d-30e9-4eb7-8c1c-9a5f5cccaf44" providerId="AD" clId="Web-{D2352C07-8D63-431E-9DCB-A835ACC475C9}" dt="2022-09-14T10:51:29.460" v="50"/>
          <ac:spMkLst>
            <pc:docMk/>
            <pc:sldMk cId="3300263287" sldId="265"/>
            <ac:spMk id="2" creationId="{9E8C954F-D79D-B8E5-5B79-6012EAADC1A0}"/>
          </ac:spMkLst>
        </pc:spChg>
        <pc:spChg chg="del">
          <ac:chgData name="Rebekka Christensen" userId="S::rec_ucrs.dk#ext#@efif.onmicrosoft.com::8f90da4d-30e9-4eb7-8c1c-9a5f5cccaf44" providerId="AD" clId="Web-{D2352C07-8D63-431E-9DCB-A835ACC475C9}" dt="2022-09-14T10:51:29.460" v="49"/>
          <ac:spMkLst>
            <pc:docMk/>
            <pc:sldMk cId="3300263287" sldId="265"/>
            <ac:spMk id="3" creationId="{072F561E-69CF-4593-5597-1C4352F97874}"/>
          </ac:spMkLst>
        </pc:spChg>
        <pc:spChg chg="add">
          <ac:chgData name="Rebekka Christensen" userId="S::rec_ucrs.dk#ext#@efif.onmicrosoft.com::8f90da4d-30e9-4eb7-8c1c-9a5f5cccaf44" providerId="AD" clId="Web-{D2352C07-8D63-431E-9DCB-A835ACC475C9}" dt="2022-09-14T10:51:39.350" v="51"/>
          <ac:spMkLst>
            <pc:docMk/>
            <pc:sldMk cId="3300263287" sldId="265"/>
            <ac:spMk id="4" creationId="{B14FD672-9284-40F5-096A-319B3DCA0361}"/>
          </ac:spMkLst>
        </pc:spChg>
        <pc:spChg chg="add">
          <ac:chgData name="Rebekka Christensen" userId="S::rec_ucrs.dk#ext#@efif.onmicrosoft.com::8f90da4d-30e9-4eb7-8c1c-9a5f5cccaf44" providerId="AD" clId="Web-{D2352C07-8D63-431E-9DCB-A835ACC475C9}" dt="2022-09-14T10:51:39.350" v="51"/>
          <ac:spMkLst>
            <pc:docMk/>
            <pc:sldMk cId="3300263287" sldId="265"/>
            <ac:spMk id="5" creationId="{F67C8B3E-A262-6C16-CB60-409840D3E7D1}"/>
          </ac:spMkLst>
        </pc:spChg>
        <pc:spChg chg="add">
          <ac:chgData name="Rebekka Christensen" userId="S::rec_ucrs.dk#ext#@efif.onmicrosoft.com::8f90da4d-30e9-4eb7-8c1c-9a5f5cccaf44" providerId="AD" clId="Web-{D2352C07-8D63-431E-9DCB-A835ACC475C9}" dt="2022-09-14T10:51:39.350" v="51"/>
          <ac:spMkLst>
            <pc:docMk/>
            <pc:sldMk cId="3300263287" sldId="265"/>
            <ac:spMk id="6" creationId="{FAD268AD-0FE5-CD96-B02D-DF4B94AA86D4}"/>
          </ac:spMkLst>
        </pc:spChg>
        <pc:spChg chg="add">
          <ac:chgData name="Rebekka Christensen" userId="S::rec_ucrs.dk#ext#@efif.onmicrosoft.com::8f90da4d-30e9-4eb7-8c1c-9a5f5cccaf44" providerId="AD" clId="Web-{D2352C07-8D63-431E-9DCB-A835ACC475C9}" dt="2022-09-14T10:51:39.350" v="51"/>
          <ac:spMkLst>
            <pc:docMk/>
            <pc:sldMk cId="3300263287" sldId="265"/>
            <ac:spMk id="7" creationId="{A1152FA6-644C-FE8A-0DEE-7BB923B5C92F}"/>
          </ac:spMkLst>
        </pc:spChg>
        <pc:spChg chg="add">
          <ac:chgData name="Rebekka Christensen" userId="S::rec_ucrs.dk#ext#@efif.onmicrosoft.com::8f90da4d-30e9-4eb7-8c1c-9a5f5cccaf44" providerId="AD" clId="Web-{D2352C07-8D63-431E-9DCB-A835ACC475C9}" dt="2022-09-14T10:51:39.350" v="51"/>
          <ac:spMkLst>
            <pc:docMk/>
            <pc:sldMk cId="3300263287" sldId="265"/>
            <ac:spMk id="8" creationId="{8CBB94F5-7E99-6B1E-1FEA-C203115E6E88}"/>
          </ac:spMkLst>
        </pc:spChg>
        <pc:spChg chg="add">
          <ac:chgData name="Rebekka Christensen" userId="S::rec_ucrs.dk#ext#@efif.onmicrosoft.com::8f90da4d-30e9-4eb7-8c1c-9a5f5cccaf44" providerId="AD" clId="Web-{D2352C07-8D63-431E-9DCB-A835ACC475C9}" dt="2022-09-14T10:51:39.350" v="51"/>
          <ac:spMkLst>
            <pc:docMk/>
            <pc:sldMk cId="3300263287" sldId="265"/>
            <ac:spMk id="9" creationId="{5C2220E8-880B-1EC5-ABC2-D24E0F7361F4}"/>
          </ac:spMkLst>
        </pc:spChg>
        <pc:spChg chg="add">
          <ac:chgData name="Rebekka Christensen" userId="S::rec_ucrs.dk#ext#@efif.onmicrosoft.com::8f90da4d-30e9-4eb7-8c1c-9a5f5cccaf44" providerId="AD" clId="Web-{D2352C07-8D63-431E-9DCB-A835ACC475C9}" dt="2022-09-14T10:51:39.350" v="51"/>
          <ac:spMkLst>
            <pc:docMk/>
            <pc:sldMk cId="3300263287" sldId="265"/>
            <ac:spMk id="10" creationId="{D5146A6C-AF33-DB9A-267B-2531F2898CFC}"/>
          </ac:spMkLst>
        </pc:spChg>
        <pc:picChg chg="add">
          <ac:chgData name="Rebekka Christensen" userId="S::rec_ucrs.dk#ext#@efif.onmicrosoft.com::8f90da4d-30e9-4eb7-8c1c-9a5f5cccaf44" providerId="AD" clId="Web-{D2352C07-8D63-431E-9DCB-A835ACC475C9}" dt="2022-09-14T10:51:39.350" v="51"/>
          <ac:picMkLst>
            <pc:docMk/>
            <pc:sldMk cId="3300263287" sldId="265"/>
            <ac:picMk id="11" creationId="{BE98D045-3041-AF55-7987-0431C44B6EE1}"/>
          </ac:picMkLst>
        </pc:picChg>
      </pc:sldChg>
      <pc:sldChg chg="addSp delSp new">
        <pc:chgData name="Rebekka Christensen" userId="S::rec_ucrs.dk#ext#@efif.onmicrosoft.com::8f90da4d-30e9-4eb7-8c1c-9a5f5cccaf44" providerId="AD" clId="Web-{D2352C07-8D63-431E-9DCB-A835ACC475C9}" dt="2022-09-14T10:51:50.413" v="55"/>
        <pc:sldMkLst>
          <pc:docMk/>
          <pc:sldMk cId="2383553986" sldId="266"/>
        </pc:sldMkLst>
        <pc:spChg chg="del">
          <ac:chgData name="Rebekka Christensen" userId="S::rec_ucrs.dk#ext#@efif.onmicrosoft.com::8f90da4d-30e9-4eb7-8c1c-9a5f5cccaf44" providerId="AD" clId="Web-{D2352C07-8D63-431E-9DCB-A835ACC475C9}" dt="2022-09-14T10:51:44.022" v="54"/>
          <ac:spMkLst>
            <pc:docMk/>
            <pc:sldMk cId="2383553986" sldId="266"/>
            <ac:spMk id="2" creationId="{1829C2DD-FC2F-CA2C-398F-F9CB08AAAF5E}"/>
          </ac:spMkLst>
        </pc:spChg>
        <pc:spChg chg="del">
          <ac:chgData name="Rebekka Christensen" userId="S::rec_ucrs.dk#ext#@efif.onmicrosoft.com::8f90da4d-30e9-4eb7-8c1c-9a5f5cccaf44" providerId="AD" clId="Web-{D2352C07-8D63-431E-9DCB-A835ACC475C9}" dt="2022-09-14T10:51:44.022" v="53"/>
          <ac:spMkLst>
            <pc:docMk/>
            <pc:sldMk cId="2383553986" sldId="266"/>
            <ac:spMk id="3" creationId="{D67BEDA0-E1E3-07A7-48D5-2A3DC355C01E}"/>
          </ac:spMkLst>
        </pc:spChg>
        <pc:spChg chg="add">
          <ac:chgData name="Rebekka Christensen" userId="S::rec_ucrs.dk#ext#@efif.onmicrosoft.com::8f90da4d-30e9-4eb7-8c1c-9a5f5cccaf44" providerId="AD" clId="Web-{D2352C07-8D63-431E-9DCB-A835ACC475C9}" dt="2022-09-14T10:51:50.413" v="55"/>
          <ac:spMkLst>
            <pc:docMk/>
            <pc:sldMk cId="2383553986" sldId="266"/>
            <ac:spMk id="4" creationId="{2EBA3E33-8AF7-C1D8-4776-8D873F396E2A}"/>
          </ac:spMkLst>
        </pc:spChg>
        <pc:spChg chg="add">
          <ac:chgData name="Rebekka Christensen" userId="S::rec_ucrs.dk#ext#@efif.onmicrosoft.com::8f90da4d-30e9-4eb7-8c1c-9a5f5cccaf44" providerId="AD" clId="Web-{D2352C07-8D63-431E-9DCB-A835ACC475C9}" dt="2022-09-14T10:51:50.413" v="55"/>
          <ac:spMkLst>
            <pc:docMk/>
            <pc:sldMk cId="2383553986" sldId="266"/>
            <ac:spMk id="5" creationId="{58647A74-8378-FC44-45F4-0DA58A5240CD}"/>
          </ac:spMkLst>
        </pc:spChg>
        <pc:spChg chg="add">
          <ac:chgData name="Rebekka Christensen" userId="S::rec_ucrs.dk#ext#@efif.onmicrosoft.com::8f90da4d-30e9-4eb7-8c1c-9a5f5cccaf44" providerId="AD" clId="Web-{D2352C07-8D63-431E-9DCB-A835ACC475C9}" dt="2022-09-14T10:51:50.413" v="55"/>
          <ac:spMkLst>
            <pc:docMk/>
            <pc:sldMk cId="2383553986" sldId="266"/>
            <ac:spMk id="6" creationId="{9ACA911B-0BD6-00AE-C5B5-14C5FA840189}"/>
          </ac:spMkLst>
        </pc:spChg>
        <pc:spChg chg="add">
          <ac:chgData name="Rebekka Christensen" userId="S::rec_ucrs.dk#ext#@efif.onmicrosoft.com::8f90da4d-30e9-4eb7-8c1c-9a5f5cccaf44" providerId="AD" clId="Web-{D2352C07-8D63-431E-9DCB-A835ACC475C9}" dt="2022-09-14T10:51:50.413" v="55"/>
          <ac:spMkLst>
            <pc:docMk/>
            <pc:sldMk cId="2383553986" sldId="266"/>
            <ac:spMk id="7" creationId="{7BF55589-BDD6-DDBB-581F-AF5FFE6A3412}"/>
          </ac:spMkLst>
        </pc:spChg>
        <pc:spChg chg="add">
          <ac:chgData name="Rebekka Christensen" userId="S::rec_ucrs.dk#ext#@efif.onmicrosoft.com::8f90da4d-30e9-4eb7-8c1c-9a5f5cccaf44" providerId="AD" clId="Web-{D2352C07-8D63-431E-9DCB-A835ACC475C9}" dt="2022-09-14T10:51:50.413" v="55"/>
          <ac:spMkLst>
            <pc:docMk/>
            <pc:sldMk cId="2383553986" sldId="266"/>
            <ac:spMk id="8" creationId="{DCAF3551-7DEE-85A3-C559-9B4CB13F6C0B}"/>
          </ac:spMkLst>
        </pc:spChg>
        <pc:spChg chg="add">
          <ac:chgData name="Rebekka Christensen" userId="S::rec_ucrs.dk#ext#@efif.onmicrosoft.com::8f90da4d-30e9-4eb7-8c1c-9a5f5cccaf44" providerId="AD" clId="Web-{D2352C07-8D63-431E-9DCB-A835ACC475C9}" dt="2022-09-14T10:51:50.413" v="55"/>
          <ac:spMkLst>
            <pc:docMk/>
            <pc:sldMk cId="2383553986" sldId="266"/>
            <ac:spMk id="9" creationId="{0B7E7345-3D6A-0777-3462-75E6E2E6DC05}"/>
          </ac:spMkLst>
        </pc:spChg>
        <pc:spChg chg="add">
          <ac:chgData name="Rebekka Christensen" userId="S::rec_ucrs.dk#ext#@efif.onmicrosoft.com::8f90da4d-30e9-4eb7-8c1c-9a5f5cccaf44" providerId="AD" clId="Web-{D2352C07-8D63-431E-9DCB-A835ACC475C9}" dt="2022-09-14T10:51:50.413" v="55"/>
          <ac:spMkLst>
            <pc:docMk/>
            <pc:sldMk cId="2383553986" sldId="266"/>
            <ac:spMk id="10" creationId="{2E277381-5027-37BD-0363-7021E4E875A7}"/>
          </ac:spMkLst>
        </pc:spChg>
        <pc:picChg chg="add">
          <ac:chgData name="Rebekka Christensen" userId="S::rec_ucrs.dk#ext#@efif.onmicrosoft.com::8f90da4d-30e9-4eb7-8c1c-9a5f5cccaf44" providerId="AD" clId="Web-{D2352C07-8D63-431E-9DCB-A835ACC475C9}" dt="2022-09-14T10:51:50.413" v="55"/>
          <ac:picMkLst>
            <pc:docMk/>
            <pc:sldMk cId="2383553986" sldId="266"/>
            <ac:picMk id="11" creationId="{4F8C1C4D-EAB9-7303-1BEA-D04C4E411B80}"/>
          </ac:picMkLst>
        </pc:picChg>
      </pc:sldChg>
      <pc:sldChg chg="addSp delSp new">
        <pc:chgData name="Rebekka Christensen" userId="S::rec_ucrs.dk#ext#@efif.onmicrosoft.com::8f90da4d-30e9-4eb7-8c1c-9a5f5cccaf44" providerId="AD" clId="Web-{D2352C07-8D63-431E-9DCB-A835ACC475C9}" dt="2022-09-14T10:52:04.304" v="59"/>
        <pc:sldMkLst>
          <pc:docMk/>
          <pc:sldMk cId="2819966602" sldId="267"/>
        </pc:sldMkLst>
        <pc:spChg chg="del">
          <ac:chgData name="Rebekka Christensen" userId="S::rec_ucrs.dk#ext#@efif.onmicrosoft.com::8f90da4d-30e9-4eb7-8c1c-9a5f5cccaf44" providerId="AD" clId="Web-{D2352C07-8D63-431E-9DCB-A835ACC475C9}" dt="2022-09-14T10:51:59.195" v="58"/>
          <ac:spMkLst>
            <pc:docMk/>
            <pc:sldMk cId="2819966602" sldId="267"/>
            <ac:spMk id="2" creationId="{CC5D52ED-9D6A-1960-4807-954B0934142B}"/>
          </ac:spMkLst>
        </pc:spChg>
        <pc:spChg chg="del">
          <ac:chgData name="Rebekka Christensen" userId="S::rec_ucrs.dk#ext#@efif.onmicrosoft.com::8f90da4d-30e9-4eb7-8c1c-9a5f5cccaf44" providerId="AD" clId="Web-{D2352C07-8D63-431E-9DCB-A835ACC475C9}" dt="2022-09-14T10:51:59.195" v="57"/>
          <ac:spMkLst>
            <pc:docMk/>
            <pc:sldMk cId="2819966602" sldId="267"/>
            <ac:spMk id="3" creationId="{1AA54058-2C5D-B76D-6539-5222B307FBCB}"/>
          </ac:spMkLst>
        </pc:spChg>
        <pc:spChg chg="add">
          <ac:chgData name="Rebekka Christensen" userId="S::rec_ucrs.dk#ext#@efif.onmicrosoft.com::8f90da4d-30e9-4eb7-8c1c-9a5f5cccaf44" providerId="AD" clId="Web-{D2352C07-8D63-431E-9DCB-A835ACC475C9}" dt="2022-09-14T10:52:04.304" v="59"/>
          <ac:spMkLst>
            <pc:docMk/>
            <pc:sldMk cId="2819966602" sldId="267"/>
            <ac:spMk id="4" creationId="{8817829D-C40F-7F42-2BCE-CFA435C04B3E}"/>
          </ac:spMkLst>
        </pc:spChg>
        <pc:spChg chg="add">
          <ac:chgData name="Rebekka Christensen" userId="S::rec_ucrs.dk#ext#@efif.onmicrosoft.com::8f90da4d-30e9-4eb7-8c1c-9a5f5cccaf44" providerId="AD" clId="Web-{D2352C07-8D63-431E-9DCB-A835ACC475C9}" dt="2022-09-14T10:52:04.304" v="59"/>
          <ac:spMkLst>
            <pc:docMk/>
            <pc:sldMk cId="2819966602" sldId="267"/>
            <ac:spMk id="5" creationId="{35351C11-3C11-2C05-3AB5-38766F0C1098}"/>
          </ac:spMkLst>
        </pc:spChg>
        <pc:spChg chg="add">
          <ac:chgData name="Rebekka Christensen" userId="S::rec_ucrs.dk#ext#@efif.onmicrosoft.com::8f90da4d-30e9-4eb7-8c1c-9a5f5cccaf44" providerId="AD" clId="Web-{D2352C07-8D63-431E-9DCB-A835ACC475C9}" dt="2022-09-14T10:52:04.304" v="59"/>
          <ac:spMkLst>
            <pc:docMk/>
            <pc:sldMk cId="2819966602" sldId="267"/>
            <ac:spMk id="6" creationId="{DADFBAB1-9F4B-D9F9-C7BE-EA4A3CF1F833}"/>
          </ac:spMkLst>
        </pc:spChg>
        <pc:spChg chg="add">
          <ac:chgData name="Rebekka Christensen" userId="S::rec_ucrs.dk#ext#@efif.onmicrosoft.com::8f90da4d-30e9-4eb7-8c1c-9a5f5cccaf44" providerId="AD" clId="Web-{D2352C07-8D63-431E-9DCB-A835ACC475C9}" dt="2022-09-14T10:52:04.304" v="59"/>
          <ac:spMkLst>
            <pc:docMk/>
            <pc:sldMk cId="2819966602" sldId="267"/>
            <ac:spMk id="7" creationId="{47BCA9A3-CC46-6F45-AC7D-CA3B5E98DA2C}"/>
          </ac:spMkLst>
        </pc:spChg>
        <pc:spChg chg="add">
          <ac:chgData name="Rebekka Christensen" userId="S::rec_ucrs.dk#ext#@efif.onmicrosoft.com::8f90da4d-30e9-4eb7-8c1c-9a5f5cccaf44" providerId="AD" clId="Web-{D2352C07-8D63-431E-9DCB-A835ACC475C9}" dt="2022-09-14T10:52:04.304" v="59"/>
          <ac:spMkLst>
            <pc:docMk/>
            <pc:sldMk cId="2819966602" sldId="267"/>
            <ac:spMk id="8" creationId="{AC73297A-90C0-F2C4-2AC1-E0E78F8411A4}"/>
          </ac:spMkLst>
        </pc:spChg>
        <pc:spChg chg="add">
          <ac:chgData name="Rebekka Christensen" userId="S::rec_ucrs.dk#ext#@efif.onmicrosoft.com::8f90da4d-30e9-4eb7-8c1c-9a5f5cccaf44" providerId="AD" clId="Web-{D2352C07-8D63-431E-9DCB-A835ACC475C9}" dt="2022-09-14T10:52:04.304" v="59"/>
          <ac:spMkLst>
            <pc:docMk/>
            <pc:sldMk cId="2819966602" sldId="267"/>
            <ac:spMk id="9" creationId="{832B84C5-CFBA-0F7C-4CD1-3D7692B37D08}"/>
          </ac:spMkLst>
        </pc:spChg>
        <pc:spChg chg="add">
          <ac:chgData name="Rebekka Christensen" userId="S::rec_ucrs.dk#ext#@efif.onmicrosoft.com::8f90da4d-30e9-4eb7-8c1c-9a5f5cccaf44" providerId="AD" clId="Web-{D2352C07-8D63-431E-9DCB-A835ACC475C9}" dt="2022-09-14T10:52:04.304" v="59"/>
          <ac:spMkLst>
            <pc:docMk/>
            <pc:sldMk cId="2819966602" sldId="267"/>
            <ac:spMk id="10" creationId="{E4354BBD-6935-DE29-0879-21B14A1E6C54}"/>
          </ac:spMkLst>
        </pc:spChg>
        <pc:picChg chg="add">
          <ac:chgData name="Rebekka Christensen" userId="S::rec_ucrs.dk#ext#@efif.onmicrosoft.com::8f90da4d-30e9-4eb7-8c1c-9a5f5cccaf44" providerId="AD" clId="Web-{D2352C07-8D63-431E-9DCB-A835ACC475C9}" dt="2022-09-14T10:52:04.304" v="59"/>
          <ac:picMkLst>
            <pc:docMk/>
            <pc:sldMk cId="2819966602" sldId="267"/>
            <ac:picMk id="11" creationId="{61A594B9-325B-CEE7-854F-E44B0F50193B}"/>
          </ac:picMkLst>
        </pc:picChg>
      </pc:sldChg>
      <pc:sldChg chg="addSp delSp new">
        <pc:chgData name="Rebekka Christensen" userId="S::rec_ucrs.dk#ext#@efif.onmicrosoft.com::8f90da4d-30e9-4eb7-8c1c-9a5f5cccaf44" providerId="AD" clId="Web-{D2352C07-8D63-431E-9DCB-A835ACC475C9}" dt="2022-09-14T10:52:17.664" v="63"/>
        <pc:sldMkLst>
          <pc:docMk/>
          <pc:sldMk cId="1793207910" sldId="268"/>
        </pc:sldMkLst>
        <pc:spChg chg="del">
          <ac:chgData name="Rebekka Christensen" userId="S::rec_ucrs.dk#ext#@efif.onmicrosoft.com::8f90da4d-30e9-4eb7-8c1c-9a5f5cccaf44" providerId="AD" clId="Web-{D2352C07-8D63-431E-9DCB-A835ACC475C9}" dt="2022-09-14T10:52:11.945" v="62"/>
          <ac:spMkLst>
            <pc:docMk/>
            <pc:sldMk cId="1793207910" sldId="268"/>
            <ac:spMk id="2" creationId="{6092ED4A-0A49-0BA9-951B-30FB341F905B}"/>
          </ac:spMkLst>
        </pc:spChg>
        <pc:spChg chg="del">
          <ac:chgData name="Rebekka Christensen" userId="S::rec_ucrs.dk#ext#@efif.onmicrosoft.com::8f90da4d-30e9-4eb7-8c1c-9a5f5cccaf44" providerId="AD" clId="Web-{D2352C07-8D63-431E-9DCB-A835ACC475C9}" dt="2022-09-14T10:52:11.945" v="61"/>
          <ac:spMkLst>
            <pc:docMk/>
            <pc:sldMk cId="1793207910" sldId="268"/>
            <ac:spMk id="3" creationId="{30D20C8D-1D7C-BBD2-BF4E-BD465484E065}"/>
          </ac:spMkLst>
        </pc:spChg>
        <pc:spChg chg="add">
          <ac:chgData name="Rebekka Christensen" userId="S::rec_ucrs.dk#ext#@efif.onmicrosoft.com::8f90da4d-30e9-4eb7-8c1c-9a5f5cccaf44" providerId="AD" clId="Web-{D2352C07-8D63-431E-9DCB-A835ACC475C9}" dt="2022-09-14T10:52:17.664" v="63"/>
          <ac:spMkLst>
            <pc:docMk/>
            <pc:sldMk cId="1793207910" sldId="268"/>
            <ac:spMk id="4" creationId="{70C70C9B-439A-E045-A7FB-6ED7446CE737}"/>
          </ac:spMkLst>
        </pc:spChg>
        <pc:spChg chg="add">
          <ac:chgData name="Rebekka Christensen" userId="S::rec_ucrs.dk#ext#@efif.onmicrosoft.com::8f90da4d-30e9-4eb7-8c1c-9a5f5cccaf44" providerId="AD" clId="Web-{D2352C07-8D63-431E-9DCB-A835ACC475C9}" dt="2022-09-14T10:52:17.664" v="63"/>
          <ac:spMkLst>
            <pc:docMk/>
            <pc:sldMk cId="1793207910" sldId="268"/>
            <ac:spMk id="5" creationId="{A6D9FF7B-5872-D302-A237-E7B1D0B33E8A}"/>
          </ac:spMkLst>
        </pc:spChg>
        <pc:spChg chg="add">
          <ac:chgData name="Rebekka Christensen" userId="S::rec_ucrs.dk#ext#@efif.onmicrosoft.com::8f90da4d-30e9-4eb7-8c1c-9a5f5cccaf44" providerId="AD" clId="Web-{D2352C07-8D63-431E-9DCB-A835ACC475C9}" dt="2022-09-14T10:52:17.664" v="63"/>
          <ac:spMkLst>
            <pc:docMk/>
            <pc:sldMk cId="1793207910" sldId="268"/>
            <ac:spMk id="6" creationId="{FDD10E06-9CA3-6C12-004F-A0E4EE66C2A0}"/>
          </ac:spMkLst>
        </pc:spChg>
        <pc:spChg chg="add">
          <ac:chgData name="Rebekka Christensen" userId="S::rec_ucrs.dk#ext#@efif.onmicrosoft.com::8f90da4d-30e9-4eb7-8c1c-9a5f5cccaf44" providerId="AD" clId="Web-{D2352C07-8D63-431E-9DCB-A835ACC475C9}" dt="2022-09-14T10:52:17.664" v="63"/>
          <ac:spMkLst>
            <pc:docMk/>
            <pc:sldMk cId="1793207910" sldId="268"/>
            <ac:spMk id="7" creationId="{03E76743-77C7-99D1-155C-A68BC222758E}"/>
          </ac:spMkLst>
        </pc:spChg>
        <pc:spChg chg="add">
          <ac:chgData name="Rebekka Christensen" userId="S::rec_ucrs.dk#ext#@efif.onmicrosoft.com::8f90da4d-30e9-4eb7-8c1c-9a5f5cccaf44" providerId="AD" clId="Web-{D2352C07-8D63-431E-9DCB-A835ACC475C9}" dt="2022-09-14T10:52:17.664" v="63"/>
          <ac:spMkLst>
            <pc:docMk/>
            <pc:sldMk cId="1793207910" sldId="268"/>
            <ac:spMk id="8" creationId="{667D21E1-9B1F-5280-E471-6E699053DA3F}"/>
          </ac:spMkLst>
        </pc:spChg>
        <pc:spChg chg="add">
          <ac:chgData name="Rebekka Christensen" userId="S::rec_ucrs.dk#ext#@efif.onmicrosoft.com::8f90da4d-30e9-4eb7-8c1c-9a5f5cccaf44" providerId="AD" clId="Web-{D2352C07-8D63-431E-9DCB-A835ACC475C9}" dt="2022-09-14T10:52:17.664" v="63"/>
          <ac:spMkLst>
            <pc:docMk/>
            <pc:sldMk cId="1793207910" sldId="268"/>
            <ac:spMk id="9" creationId="{9EB3363C-39E3-60FE-4B5E-0F8724807942}"/>
          </ac:spMkLst>
        </pc:spChg>
        <pc:spChg chg="add">
          <ac:chgData name="Rebekka Christensen" userId="S::rec_ucrs.dk#ext#@efif.onmicrosoft.com::8f90da4d-30e9-4eb7-8c1c-9a5f5cccaf44" providerId="AD" clId="Web-{D2352C07-8D63-431E-9DCB-A835ACC475C9}" dt="2022-09-14T10:52:17.664" v="63"/>
          <ac:spMkLst>
            <pc:docMk/>
            <pc:sldMk cId="1793207910" sldId="268"/>
            <ac:spMk id="10" creationId="{01832694-482E-E5FD-3D63-365F6FB4672F}"/>
          </ac:spMkLst>
        </pc:spChg>
        <pc:picChg chg="add">
          <ac:chgData name="Rebekka Christensen" userId="S::rec_ucrs.dk#ext#@efif.onmicrosoft.com::8f90da4d-30e9-4eb7-8c1c-9a5f5cccaf44" providerId="AD" clId="Web-{D2352C07-8D63-431E-9DCB-A835ACC475C9}" dt="2022-09-14T10:52:17.664" v="63"/>
          <ac:picMkLst>
            <pc:docMk/>
            <pc:sldMk cId="1793207910" sldId="268"/>
            <ac:picMk id="11" creationId="{6743EA5A-8623-F4AF-FA3F-D99B013F5F08}"/>
          </ac:picMkLst>
        </pc:picChg>
      </pc:sldChg>
      <pc:sldChg chg="addSp delSp new">
        <pc:chgData name="Rebekka Christensen" userId="S::rec_ucrs.dk#ext#@efif.onmicrosoft.com::8f90da4d-30e9-4eb7-8c1c-9a5f5cccaf44" providerId="AD" clId="Web-{D2352C07-8D63-431E-9DCB-A835ACC475C9}" dt="2022-09-14T10:52:30.961" v="67"/>
        <pc:sldMkLst>
          <pc:docMk/>
          <pc:sldMk cId="1463643815" sldId="269"/>
        </pc:sldMkLst>
        <pc:spChg chg="del">
          <ac:chgData name="Rebekka Christensen" userId="S::rec_ucrs.dk#ext#@efif.onmicrosoft.com::8f90da4d-30e9-4eb7-8c1c-9a5f5cccaf44" providerId="AD" clId="Web-{D2352C07-8D63-431E-9DCB-A835ACC475C9}" dt="2022-09-14T10:52:26.227" v="66"/>
          <ac:spMkLst>
            <pc:docMk/>
            <pc:sldMk cId="1463643815" sldId="269"/>
            <ac:spMk id="2" creationId="{016457D1-3FD1-C5DC-6EE0-86E0AF01520E}"/>
          </ac:spMkLst>
        </pc:spChg>
        <pc:spChg chg="del">
          <ac:chgData name="Rebekka Christensen" userId="S::rec_ucrs.dk#ext#@efif.onmicrosoft.com::8f90da4d-30e9-4eb7-8c1c-9a5f5cccaf44" providerId="AD" clId="Web-{D2352C07-8D63-431E-9DCB-A835ACC475C9}" dt="2022-09-14T10:52:26.227" v="65"/>
          <ac:spMkLst>
            <pc:docMk/>
            <pc:sldMk cId="1463643815" sldId="269"/>
            <ac:spMk id="3" creationId="{23C7553E-7111-47C9-8FBA-3B73E98840DF}"/>
          </ac:spMkLst>
        </pc:spChg>
        <pc:spChg chg="add">
          <ac:chgData name="Rebekka Christensen" userId="S::rec_ucrs.dk#ext#@efif.onmicrosoft.com::8f90da4d-30e9-4eb7-8c1c-9a5f5cccaf44" providerId="AD" clId="Web-{D2352C07-8D63-431E-9DCB-A835ACC475C9}" dt="2022-09-14T10:52:30.961" v="67"/>
          <ac:spMkLst>
            <pc:docMk/>
            <pc:sldMk cId="1463643815" sldId="269"/>
            <ac:spMk id="4" creationId="{901BCE24-FB79-98C3-1122-E2F3B37F2A9D}"/>
          </ac:spMkLst>
        </pc:spChg>
        <pc:spChg chg="add">
          <ac:chgData name="Rebekka Christensen" userId="S::rec_ucrs.dk#ext#@efif.onmicrosoft.com::8f90da4d-30e9-4eb7-8c1c-9a5f5cccaf44" providerId="AD" clId="Web-{D2352C07-8D63-431E-9DCB-A835ACC475C9}" dt="2022-09-14T10:52:30.961" v="67"/>
          <ac:spMkLst>
            <pc:docMk/>
            <pc:sldMk cId="1463643815" sldId="269"/>
            <ac:spMk id="5" creationId="{B77B28AE-6A8C-C917-FF19-17956D1D2DD1}"/>
          </ac:spMkLst>
        </pc:spChg>
        <pc:spChg chg="add">
          <ac:chgData name="Rebekka Christensen" userId="S::rec_ucrs.dk#ext#@efif.onmicrosoft.com::8f90da4d-30e9-4eb7-8c1c-9a5f5cccaf44" providerId="AD" clId="Web-{D2352C07-8D63-431E-9DCB-A835ACC475C9}" dt="2022-09-14T10:52:30.961" v="67"/>
          <ac:spMkLst>
            <pc:docMk/>
            <pc:sldMk cId="1463643815" sldId="269"/>
            <ac:spMk id="6" creationId="{23482806-AB39-B82F-96A5-A8BA584DD9D8}"/>
          </ac:spMkLst>
        </pc:spChg>
        <pc:spChg chg="add">
          <ac:chgData name="Rebekka Christensen" userId="S::rec_ucrs.dk#ext#@efif.onmicrosoft.com::8f90da4d-30e9-4eb7-8c1c-9a5f5cccaf44" providerId="AD" clId="Web-{D2352C07-8D63-431E-9DCB-A835ACC475C9}" dt="2022-09-14T10:52:30.961" v="67"/>
          <ac:spMkLst>
            <pc:docMk/>
            <pc:sldMk cId="1463643815" sldId="269"/>
            <ac:spMk id="7" creationId="{34C0E226-6446-BA65-53B8-A761A630CE26}"/>
          </ac:spMkLst>
        </pc:spChg>
        <pc:spChg chg="add">
          <ac:chgData name="Rebekka Christensen" userId="S::rec_ucrs.dk#ext#@efif.onmicrosoft.com::8f90da4d-30e9-4eb7-8c1c-9a5f5cccaf44" providerId="AD" clId="Web-{D2352C07-8D63-431E-9DCB-A835ACC475C9}" dt="2022-09-14T10:52:30.961" v="67"/>
          <ac:spMkLst>
            <pc:docMk/>
            <pc:sldMk cId="1463643815" sldId="269"/>
            <ac:spMk id="8" creationId="{C422322E-0039-6720-FF4F-13FCBE53EE76}"/>
          </ac:spMkLst>
        </pc:spChg>
        <pc:spChg chg="add">
          <ac:chgData name="Rebekka Christensen" userId="S::rec_ucrs.dk#ext#@efif.onmicrosoft.com::8f90da4d-30e9-4eb7-8c1c-9a5f5cccaf44" providerId="AD" clId="Web-{D2352C07-8D63-431E-9DCB-A835ACC475C9}" dt="2022-09-14T10:52:30.961" v="67"/>
          <ac:spMkLst>
            <pc:docMk/>
            <pc:sldMk cId="1463643815" sldId="269"/>
            <ac:spMk id="9" creationId="{68D1C2FD-EAA9-EF82-D392-91066639D89A}"/>
          </ac:spMkLst>
        </pc:spChg>
        <pc:spChg chg="add">
          <ac:chgData name="Rebekka Christensen" userId="S::rec_ucrs.dk#ext#@efif.onmicrosoft.com::8f90da4d-30e9-4eb7-8c1c-9a5f5cccaf44" providerId="AD" clId="Web-{D2352C07-8D63-431E-9DCB-A835ACC475C9}" dt="2022-09-14T10:52:30.961" v="67"/>
          <ac:spMkLst>
            <pc:docMk/>
            <pc:sldMk cId="1463643815" sldId="269"/>
            <ac:spMk id="10" creationId="{5D4C7F45-A108-0E4A-4F53-0ABECBA25A09}"/>
          </ac:spMkLst>
        </pc:spChg>
        <pc:picChg chg="add">
          <ac:chgData name="Rebekka Christensen" userId="S::rec_ucrs.dk#ext#@efif.onmicrosoft.com::8f90da4d-30e9-4eb7-8c1c-9a5f5cccaf44" providerId="AD" clId="Web-{D2352C07-8D63-431E-9DCB-A835ACC475C9}" dt="2022-09-14T10:52:30.961" v="67"/>
          <ac:picMkLst>
            <pc:docMk/>
            <pc:sldMk cId="1463643815" sldId="269"/>
            <ac:picMk id="11" creationId="{1B70FA7E-2535-9121-51B3-AB718B393128}"/>
          </ac:picMkLst>
        </pc:picChg>
      </pc:sldChg>
      <pc:sldChg chg="addSp delSp new">
        <pc:chgData name="Rebekka Christensen" userId="S::rec_ucrs.dk#ext#@efif.onmicrosoft.com::8f90da4d-30e9-4eb7-8c1c-9a5f5cccaf44" providerId="AD" clId="Web-{D2352C07-8D63-431E-9DCB-A835ACC475C9}" dt="2022-09-14T10:52:44.493" v="71"/>
        <pc:sldMkLst>
          <pc:docMk/>
          <pc:sldMk cId="2302563533" sldId="270"/>
        </pc:sldMkLst>
        <pc:spChg chg="del">
          <ac:chgData name="Rebekka Christensen" userId="S::rec_ucrs.dk#ext#@efif.onmicrosoft.com::8f90da4d-30e9-4eb7-8c1c-9a5f5cccaf44" providerId="AD" clId="Web-{D2352C07-8D63-431E-9DCB-A835ACC475C9}" dt="2022-09-14T10:52:38.664" v="70"/>
          <ac:spMkLst>
            <pc:docMk/>
            <pc:sldMk cId="2302563533" sldId="270"/>
            <ac:spMk id="2" creationId="{831DAA11-3540-BD05-2E44-C6271395A438}"/>
          </ac:spMkLst>
        </pc:spChg>
        <pc:spChg chg="del">
          <ac:chgData name="Rebekka Christensen" userId="S::rec_ucrs.dk#ext#@efif.onmicrosoft.com::8f90da4d-30e9-4eb7-8c1c-9a5f5cccaf44" providerId="AD" clId="Web-{D2352C07-8D63-431E-9DCB-A835ACC475C9}" dt="2022-09-14T10:52:38.664" v="69"/>
          <ac:spMkLst>
            <pc:docMk/>
            <pc:sldMk cId="2302563533" sldId="270"/>
            <ac:spMk id="3" creationId="{BBE841DB-A993-9D38-FB7C-D60AEAC7B645}"/>
          </ac:spMkLst>
        </pc:spChg>
        <pc:spChg chg="add">
          <ac:chgData name="Rebekka Christensen" userId="S::rec_ucrs.dk#ext#@efif.onmicrosoft.com::8f90da4d-30e9-4eb7-8c1c-9a5f5cccaf44" providerId="AD" clId="Web-{D2352C07-8D63-431E-9DCB-A835ACC475C9}" dt="2022-09-14T10:52:44.493" v="71"/>
          <ac:spMkLst>
            <pc:docMk/>
            <pc:sldMk cId="2302563533" sldId="270"/>
            <ac:spMk id="4" creationId="{D661496E-1476-AF48-6EA2-9CB8817D39C6}"/>
          </ac:spMkLst>
        </pc:spChg>
        <pc:spChg chg="add">
          <ac:chgData name="Rebekka Christensen" userId="S::rec_ucrs.dk#ext#@efif.onmicrosoft.com::8f90da4d-30e9-4eb7-8c1c-9a5f5cccaf44" providerId="AD" clId="Web-{D2352C07-8D63-431E-9DCB-A835ACC475C9}" dt="2022-09-14T10:52:44.493" v="71"/>
          <ac:spMkLst>
            <pc:docMk/>
            <pc:sldMk cId="2302563533" sldId="270"/>
            <ac:spMk id="5" creationId="{F8CE9D80-F7CA-1D70-EC42-7F07D32368B7}"/>
          </ac:spMkLst>
        </pc:spChg>
        <pc:spChg chg="add">
          <ac:chgData name="Rebekka Christensen" userId="S::rec_ucrs.dk#ext#@efif.onmicrosoft.com::8f90da4d-30e9-4eb7-8c1c-9a5f5cccaf44" providerId="AD" clId="Web-{D2352C07-8D63-431E-9DCB-A835ACC475C9}" dt="2022-09-14T10:52:44.493" v="71"/>
          <ac:spMkLst>
            <pc:docMk/>
            <pc:sldMk cId="2302563533" sldId="270"/>
            <ac:spMk id="6" creationId="{D2559986-EB56-9F86-3B0B-32477BDCAE06}"/>
          </ac:spMkLst>
        </pc:spChg>
        <pc:spChg chg="add">
          <ac:chgData name="Rebekka Christensen" userId="S::rec_ucrs.dk#ext#@efif.onmicrosoft.com::8f90da4d-30e9-4eb7-8c1c-9a5f5cccaf44" providerId="AD" clId="Web-{D2352C07-8D63-431E-9DCB-A835ACC475C9}" dt="2022-09-14T10:52:44.493" v="71"/>
          <ac:spMkLst>
            <pc:docMk/>
            <pc:sldMk cId="2302563533" sldId="270"/>
            <ac:spMk id="7" creationId="{4E3AFC44-DD2B-6B9E-7870-5FE8C225CF82}"/>
          </ac:spMkLst>
        </pc:spChg>
        <pc:spChg chg="add">
          <ac:chgData name="Rebekka Christensen" userId="S::rec_ucrs.dk#ext#@efif.onmicrosoft.com::8f90da4d-30e9-4eb7-8c1c-9a5f5cccaf44" providerId="AD" clId="Web-{D2352C07-8D63-431E-9DCB-A835ACC475C9}" dt="2022-09-14T10:52:44.493" v="71"/>
          <ac:spMkLst>
            <pc:docMk/>
            <pc:sldMk cId="2302563533" sldId="270"/>
            <ac:spMk id="8" creationId="{CABCCE81-DEC6-1B30-B45C-DB6F89165A2C}"/>
          </ac:spMkLst>
        </pc:spChg>
        <pc:spChg chg="add">
          <ac:chgData name="Rebekka Christensen" userId="S::rec_ucrs.dk#ext#@efif.onmicrosoft.com::8f90da4d-30e9-4eb7-8c1c-9a5f5cccaf44" providerId="AD" clId="Web-{D2352C07-8D63-431E-9DCB-A835ACC475C9}" dt="2022-09-14T10:52:44.493" v="71"/>
          <ac:spMkLst>
            <pc:docMk/>
            <pc:sldMk cId="2302563533" sldId="270"/>
            <ac:spMk id="9" creationId="{B07A44F3-E777-0F70-96CF-D979928FB91F}"/>
          </ac:spMkLst>
        </pc:spChg>
        <pc:spChg chg="add">
          <ac:chgData name="Rebekka Christensen" userId="S::rec_ucrs.dk#ext#@efif.onmicrosoft.com::8f90da4d-30e9-4eb7-8c1c-9a5f5cccaf44" providerId="AD" clId="Web-{D2352C07-8D63-431E-9DCB-A835ACC475C9}" dt="2022-09-14T10:52:44.493" v="71"/>
          <ac:spMkLst>
            <pc:docMk/>
            <pc:sldMk cId="2302563533" sldId="270"/>
            <ac:spMk id="10" creationId="{1DA23FE9-06F9-6ADB-82A2-09ECC5E547CF}"/>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7F042C-0365-41B8-AD86-67C86726F8F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3AAF7E2-9A7B-43C9-BF0F-C6346ED68BE4}">
      <dgm:prSet/>
      <dgm:spPr/>
      <dgm:t>
        <a:bodyPr/>
        <a:lstStyle/>
        <a:p>
          <a:pPr>
            <a:lnSpc>
              <a:spcPct val="100000"/>
            </a:lnSpc>
          </a:pPr>
          <a:r>
            <a:rPr lang="da-DK" dirty="0">
              <a:latin typeface="Calibri Light" panose="020F0302020204030204"/>
            </a:rPr>
            <a:t>skal</a:t>
          </a:r>
          <a:r>
            <a:rPr lang="da-DK" dirty="0"/>
            <a:t> du også finde ud af, om der er et stikordsregister i bogen.</a:t>
          </a:r>
          <a:endParaRPr lang="en-US" dirty="0"/>
        </a:p>
      </dgm:t>
    </dgm:pt>
    <dgm:pt modelId="{22F3FDC5-10EA-4753-902B-FCEC316AF61D}" type="parTrans" cxnId="{3EF51ED4-7723-4020-98CB-F67D9F6C6907}">
      <dgm:prSet/>
      <dgm:spPr/>
      <dgm:t>
        <a:bodyPr/>
        <a:lstStyle/>
        <a:p>
          <a:endParaRPr lang="en-US"/>
        </a:p>
      </dgm:t>
    </dgm:pt>
    <dgm:pt modelId="{82FF1EEC-A6F5-4B1D-A444-C5355308F3FF}" type="sibTrans" cxnId="{3EF51ED4-7723-4020-98CB-F67D9F6C6907}">
      <dgm:prSet/>
      <dgm:spPr/>
      <dgm:t>
        <a:bodyPr/>
        <a:lstStyle/>
        <a:p>
          <a:endParaRPr lang="en-US"/>
        </a:p>
      </dgm:t>
    </dgm:pt>
    <dgm:pt modelId="{1A45D64F-8F2F-42E9-8B7B-EAAA3837BC2D}">
      <dgm:prSet/>
      <dgm:spPr/>
      <dgm:t>
        <a:bodyPr/>
        <a:lstStyle/>
        <a:p>
          <a:pPr>
            <a:lnSpc>
              <a:spcPct val="100000"/>
            </a:lnSpc>
          </a:pPr>
          <a:r>
            <a:rPr lang="da-DK" dirty="0"/>
            <a:t>Opgave:</a:t>
          </a:r>
          <a:endParaRPr lang="en-US" dirty="0"/>
        </a:p>
      </dgm:t>
    </dgm:pt>
    <dgm:pt modelId="{9E16703A-2B40-4EFF-9F68-E473509BBBB3}" type="parTrans" cxnId="{A8DA39C3-80E5-4ED0-A9E5-EF561D8C57BA}">
      <dgm:prSet/>
      <dgm:spPr/>
      <dgm:t>
        <a:bodyPr/>
        <a:lstStyle/>
        <a:p>
          <a:endParaRPr lang="en-US"/>
        </a:p>
      </dgm:t>
    </dgm:pt>
    <dgm:pt modelId="{668692A8-5868-4A0F-952C-7BAFE508E445}" type="sibTrans" cxnId="{A8DA39C3-80E5-4ED0-A9E5-EF561D8C57BA}">
      <dgm:prSet/>
      <dgm:spPr/>
      <dgm:t>
        <a:bodyPr/>
        <a:lstStyle/>
        <a:p>
          <a:endParaRPr lang="en-US"/>
        </a:p>
      </dgm:t>
    </dgm:pt>
    <dgm:pt modelId="{F7D081EC-F875-4246-8466-B0C2F583AD69}">
      <dgm:prSet/>
      <dgm:spPr/>
      <dgm:t>
        <a:bodyPr/>
        <a:lstStyle/>
        <a:p>
          <a:pPr rtl="0">
            <a:lnSpc>
              <a:spcPct val="100000"/>
            </a:lnSpc>
          </a:pPr>
          <a:r>
            <a:rPr lang="da-DK" dirty="0"/>
            <a:t>Kig i bogens indholdsfortegnelse</a:t>
          </a:r>
          <a:r>
            <a:rPr lang="da-DK" dirty="0">
              <a:latin typeface="Calibri Light" panose="020F0302020204030204"/>
            </a:rPr>
            <a:t>,</a:t>
          </a:r>
          <a:r>
            <a:rPr lang="da-DK" dirty="0"/>
            <a:t> og find ud af, </a:t>
          </a:r>
          <a:r>
            <a:rPr lang="da-DK" dirty="0">
              <a:latin typeface="Calibri Light" panose="020F0302020204030204"/>
            </a:rPr>
            <a:t>på hvilken</a:t>
          </a:r>
          <a:r>
            <a:rPr lang="da-DK" dirty="0"/>
            <a:t> side stikordsregistret begynder. Skriv svaret i notefeltet nederst.</a:t>
          </a:r>
          <a:endParaRPr lang="en-US" dirty="0"/>
        </a:p>
      </dgm:t>
    </dgm:pt>
    <dgm:pt modelId="{46BAB2E2-76B2-45D1-B2BA-EC2BE167428A}" type="parTrans" cxnId="{22D94E47-12E5-4DA5-BDCF-7A9A1D257982}">
      <dgm:prSet/>
      <dgm:spPr/>
      <dgm:t>
        <a:bodyPr/>
        <a:lstStyle/>
        <a:p>
          <a:endParaRPr lang="en-US"/>
        </a:p>
      </dgm:t>
    </dgm:pt>
    <dgm:pt modelId="{9EB701DC-77F9-46D9-911A-1BC6FB09A4BD}" type="sibTrans" cxnId="{22D94E47-12E5-4DA5-BDCF-7A9A1D257982}">
      <dgm:prSet/>
      <dgm:spPr/>
      <dgm:t>
        <a:bodyPr/>
        <a:lstStyle/>
        <a:p>
          <a:endParaRPr lang="en-US"/>
        </a:p>
      </dgm:t>
    </dgm:pt>
    <dgm:pt modelId="{CC4DAFA8-08FD-49D4-B123-341169FB27A8}" type="pres">
      <dgm:prSet presAssocID="{E07F042C-0365-41B8-AD86-67C86726F8FB}" presName="root" presStyleCnt="0">
        <dgm:presLayoutVars>
          <dgm:dir/>
          <dgm:resizeHandles val="exact"/>
        </dgm:presLayoutVars>
      </dgm:prSet>
      <dgm:spPr/>
    </dgm:pt>
    <dgm:pt modelId="{38C6F13B-4DD3-4443-A090-E170FF9C2F6B}" type="pres">
      <dgm:prSet presAssocID="{F3AAF7E2-9A7B-43C9-BF0F-C6346ED68BE4}" presName="compNode" presStyleCnt="0"/>
      <dgm:spPr/>
    </dgm:pt>
    <dgm:pt modelId="{B32C7A10-FBD8-4FB1-924F-B79FB46CC9F6}" type="pres">
      <dgm:prSet presAssocID="{F3AAF7E2-9A7B-43C9-BF0F-C6346ED68BE4}" presName="bgRect" presStyleLbl="bgShp" presStyleIdx="0" presStyleCnt="3"/>
      <dgm:spPr/>
    </dgm:pt>
    <dgm:pt modelId="{468A7915-D6A9-4EB7-9E96-00E6E369A2E4}" type="pres">
      <dgm:prSet presAssocID="{F3AAF7E2-9A7B-43C9-BF0F-C6346ED68BE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øger"/>
        </a:ext>
      </dgm:extLst>
    </dgm:pt>
    <dgm:pt modelId="{E93768A9-CAE0-4A44-8813-362EEF5884A6}" type="pres">
      <dgm:prSet presAssocID="{F3AAF7E2-9A7B-43C9-BF0F-C6346ED68BE4}" presName="spaceRect" presStyleCnt="0"/>
      <dgm:spPr/>
    </dgm:pt>
    <dgm:pt modelId="{34D3F4E2-8094-45B7-864E-67F55F986ED7}" type="pres">
      <dgm:prSet presAssocID="{F3AAF7E2-9A7B-43C9-BF0F-C6346ED68BE4}" presName="parTx" presStyleLbl="revTx" presStyleIdx="0" presStyleCnt="3">
        <dgm:presLayoutVars>
          <dgm:chMax val="0"/>
          <dgm:chPref val="0"/>
        </dgm:presLayoutVars>
      </dgm:prSet>
      <dgm:spPr/>
    </dgm:pt>
    <dgm:pt modelId="{3383A7A6-B03B-4874-A21C-677291B03D3D}" type="pres">
      <dgm:prSet presAssocID="{82FF1EEC-A6F5-4B1D-A444-C5355308F3FF}" presName="sibTrans" presStyleCnt="0"/>
      <dgm:spPr/>
    </dgm:pt>
    <dgm:pt modelId="{EC63469E-1EB6-445E-A101-E39D49A30A95}" type="pres">
      <dgm:prSet presAssocID="{1A45D64F-8F2F-42E9-8B7B-EAAA3837BC2D}" presName="compNode" presStyleCnt="0"/>
      <dgm:spPr/>
    </dgm:pt>
    <dgm:pt modelId="{6F1EEAA9-E4B0-47D5-A5F6-4E82F3A922AA}" type="pres">
      <dgm:prSet presAssocID="{1A45D64F-8F2F-42E9-8B7B-EAAA3837BC2D}" presName="bgRect" presStyleLbl="bgShp" presStyleIdx="1" presStyleCnt="3"/>
      <dgm:spPr/>
    </dgm:pt>
    <dgm:pt modelId="{495CBCF5-DC6E-4044-BB4B-5DCD524D44E5}" type="pres">
      <dgm:prSet presAssocID="{1A45D64F-8F2F-42E9-8B7B-EAAA3837BC2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kument"/>
        </a:ext>
      </dgm:extLst>
    </dgm:pt>
    <dgm:pt modelId="{E2EAF877-30A7-4604-9F4E-261FDA33DE90}" type="pres">
      <dgm:prSet presAssocID="{1A45D64F-8F2F-42E9-8B7B-EAAA3837BC2D}" presName="spaceRect" presStyleCnt="0"/>
      <dgm:spPr/>
    </dgm:pt>
    <dgm:pt modelId="{815F1E35-383A-4F4A-A3D6-5A8E43CE6D33}" type="pres">
      <dgm:prSet presAssocID="{1A45D64F-8F2F-42E9-8B7B-EAAA3837BC2D}" presName="parTx" presStyleLbl="revTx" presStyleIdx="1" presStyleCnt="3">
        <dgm:presLayoutVars>
          <dgm:chMax val="0"/>
          <dgm:chPref val="0"/>
        </dgm:presLayoutVars>
      </dgm:prSet>
      <dgm:spPr/>
    </dgm:pt>
    <dgm:pt modelId="{5019B87C-9929-45F7-A05A-236233C8F1F9}" type="pres">
      <dgm:prSet presAssocID="{668692A8-5868-4A0F-952C-7BAFE508E445}" presName="sibTrans" presStyleCnt="0"/>
      <dgm:spPr/>
    </dgm:pt>
    <dgm:pt modelId="{9A741944-A30E-42F3-9E5C-2F58126D9744}" type="pres">
      <dgm:prSet presAssocID="{F7D081EC-F875-4246-8466-B0C2F583AD69}" presName="compNode" presStyleCnt="0"/>
      <dgm:spPr/>
    </dgm:pt>
    <dgm:pt modelId="{FF138527-37B7-4539-A5BF-89DADF8EF12F}" type="pres">
      <dgm:prSet presAssocID="{F7D081EC-F875-4246-8466-B0C2F583AD69}" presName="bgRect" presStyleLbl="bgShp" presStyleIdx="2" presStyleCnt="3"/>
      <dgm:spPr/>
    </dgm:pt>
    <dgm:pt modelId="{9EF81296-E894-4B28-99FF-520EAB8D09F6}" type="pres">
      <dgm:prSet presAssocID="{F7D081EC-F875-4246-8466-B0C2F583AD6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arkør"/>
        </a:ext>
      </dgm:extLst>
    </dgm:pt>
    <dgm:pt modelId="{87FC9A6D-1E7C-4DB9-87CF-6605277C10EB}" type="pres">
      <dgm:prSet presAssocID="{F7D081EC-F875-4246-8466-B0C2F583AD69}" presName="spaceRect" presStyleCnt="0"/>
      <dgm:spPr/>
    </dgm:pt>
    <dgm:pt modelId="{08B74533-A36A-4BBC-96C1-34F97B1EA634}" type="pres">
      <dgm:prSet presAssocID="{F7D081EC-F875-4246-8466-B0C2F583AD69}" presName="parTx" presStyleLbl="revTx" presStyleIdx="2" presStyleCnt="3">
        <dgm:presLayoutVars>
          <dgm:chMax val="0"/>
          <dgm:chPref val="0"/>
        </dgm:presLayoutVars>
      </dgm:prSet>
      <dgm:spPr/>
    </dgm:pt>
  </dgm:ptLst>
  <dgm:cxnLst>
    <dgm:cxn modelId="{22D94E47-12E5-4DA5-BDCF-7A9A1D257982}" srcId="{E07F042C-0365-41B8-AD86-67C86726F8FB}" destId="{F7D081EC-F875-4246-8466-B0C2F583AD69}" srcOrd="2" destOrd="0" parTransId="{46BAB2E2-76B2-45D1-B2BA-EC2BE167428A}" sibTransId="{9EB701DC-77F9-46D9-911A-1BC6FB09A4BD}"/>
    <dgm:cxn modelId="{90897C68-856D-4133-9490-F58528752C48}" type="presOf" srcId="{F7D081EC-F875-4246-8466-B0C2F583AD69}" destId="{08B74533-A36A-4BBC-96C1-34F97B1EA634}" srcOrd="0" destOrd="0" presId="urn:microsoft.com/office/officeart/2018/2/layout/IconVerticalSolidList"/>
    <dgm:cxn modelId="{05BA327D-17BA-4CB7-8AA5-DABF19C3D2B2}" type="presOf" srcId="{E07F042C-0365-41B8-AD86-67C86726F8FB}" destId="{CC4DAFA8-08FD-49D4-B123-341169FB27A8}" srcOrd="0" destOrd="0" presId="urn:microsoft.com/office/officeart/2018/2/layout/IconVerticalSolidList"/>
    <dgm:cxn modelId="{02ED2D84-463E-4F59-A410-D7BBD243E974}" type="presOf" srcId="{1A45D64F-8F2F-42E9-8B7B-EAAA3837BC2D}" destId="{815F1E35-383A-4F4A-A3D6-5A8E43CE6D33}" srcOrd="0" destOrd="0" presId="urn:microsoft.com/office/officeart/2018/2/layout/IconVerticalSolidList"/>
    <dgm:cxn modelId="{4BEC1191-B174-414E-9A31-1EEC653C5DD5}" type="presOf" srcId="{F3AAF7E2-9A7B-43C9-BF0F-C6346ED68BE4}" destId="{34D3F4E2-8094-45B7-864E-67F55F986ED7}" srcOrd="0" destOrd="0" presId="urn:microsoft.com/office/officeart/2018/2/layout/IconVerticalSolidList"/>
    <dgm:cxn modelId="{A8DA39C3-80E5-4ED0-A9E5-EF561D8C57BA}" srcId="{E07F042C-0365-41B8-AD86-67C86726F8FB}" destId="{1A45D64F-8F2F-42E9-8B7B-EAAA3837BC2D}" srcOrd="1" destOrd="0" parTransId="{9E16703A-2B40-4EFF-9F68-E473509BBBB3}" sibTransId="{668692A8-5868-4A0F-952C-7BAFE508E445}"/>
    <dgm:cxn modelId="{3EF51ED4-7723-4020-98CB-F67D9F6C6907}" srcId="{E07F042C-0365-41B8-AD86-67C86726F8FB}" destId="{F3AAF7E2-9A7B-43C9-BF0F-C6346ED68BE4}" srcOrd="0" destOrd="0" parTransId="{22F3FDC5-10EA-4753-902B-FCEC316AF61D}" sibTransId="{82FF1EEC-A6F5-4B1D-A444-C5355308F3FF}"/>
    <dgm:cxn modelId="{F6954BDA-EA1C-45F3-8BE4-064101991824}" type="presParOf" srcId="{CC4DAFA8-08FD-49D4-B123-341169FB27A8}" destId="{38C6F13B-4DD3-4443-A090-E170FF9C2F6B}" srcOrd="0" destOrd="0" presId="urn:microsoft.com/office/officeart/2018/2/layout/IconVerticalSolidList"/>
    <dgm:cxn modelId="{F02D5986-C245-4D6C-B041-AD2198C04E06}" type="presParOf" srcId="{38C6F13B-4DD3-4443-A090-E170FF9C2F6B}" destId="{B32C7A10-FBD8-4FB1-924F-B79FB46CC9F6}" srcOrd="0" destOrd="0" presId="urn:microsoft.com/office/officeart/2018/2/layout/IconVerticalSolidList"/>
    <dgm:cxn modelId="{F842A491-7D4C-4C76-A61C-A161C9880E08}" type="presParOf" srcId="{38C6F13B-4DD3-4443-A090-E170FF9C2F6B}" destId="{468A7915-D6A9-4EB7-9E96-00E6E369A2E4}" srcOrd="1" destOrd="0" presId="urn:microsoft.com/office/officeart/2018/2/layout/IconVerticalSolidList"/>
    <dgm:cxn modelId="{C1DD7F23-5933-4753-B0E7-04B9C0A81A57}" type="presParOf" srcId="{38C6F13B-4DD3-4443-A090-E170FF9C2F6B}" destId="{E93768A9-CAE0-4A44-8813-362EEF5884A6}" srcOrd="2" destOrd="0" presId="urn:microsoft.com/office/officeart/2018/2/layout/IconVerticalSolidList"/>
    <dgm:cxn modelId="{D88A9BA5-ACAB-48BC-99FA-B42A4590174E}" type="presParOf" srcId="{38C6F13B-4DD3-4443-A090-E170FF9C2F6B}" destId="{34D3F4E2-8094-45B7-864E-67F55F986ED7}" srcOrd="3" destOrd="0" presId="urn:microsoft.com/office/officeart/2018/2/layout/IconVerticalSolidList"/>
    <dgm:cxn modelId="{3820A213-A0B5-4A82-A1DE-85E93C7D2DCB}" type="presParOf" srcId="{CC4DAFA8-08FD-49D4-B123-341169FB27A8}" destId="{3383A7A6-B03B-4874-A21C-677291B03D3D}" srcOrd="1" destOrd="0" presId="urn:microsoft.com/office/officeart/2018/2/layout/IconVerticalSolidList"/>
    <dgm:cxn modelId="{86D944B4-B474-458C-8589-8B7E71C3C41F}" type="presParOf" srcId="{CC4DAFA8-08FD-49D4-B123-341169FB27A8}" destId="{EC63469E-1EB6-445E-A101-E39D49A30A95}" srcOrd="2" destOrd="0" presId="urn:microsoft.com/office/officeart/2018/2/layout/IconVerticalSolidList"/>
    <dgm:cxn modelId="{DD284B1B-8721-4622-B028-2D5D890AFCF1}" type="presParOf" srcId="{EC63469E-1EB6-445E-A101-E39D49A30A95}" destId="{6F1EEAA9-E4B0-47D5-A5F6-4E82F3A922AA}" srcOrd="0" destOrd="0" presId="urn:microsoft.com/office/officeart/2018/2/layout/IconVerticalSolidList"/>
    <dgm:cxn modelId="{D5D65EFF-677C-4587-89D1-A0203A2276B7}" type="presParOf" srcId="{EC63469E-1EB6-445E-A101-E39D49A30A95}" destId="{495CBCF5-DC6E-4044-BB4B-5DCD524D44E5}" srcOrd="1" destOrd="0" presId="urn:microsoft.com/office/officeart/2018/2/layout/IconVerticalSolidList"/>
    <dgm:cxn modelId="{7BD53B97-6DB3-40D4-8AFE-7542BC464289}" type="presParOf" srcId="{EC63469E-1EB6-445E-A101-E39D49A30A95}" destId="{E2EAF877-30A7-4604-9F4E-261FDA33DE90}" srcOrd="2" destOrd="0" presId="urn:microsoft.com/office/officeart/2018/2/layout/IconVerticalSolidList"/>
    <dgm:cxn modelId="{C39A9F25-E0DF-4F87-A40B-FDD170D4595F}" type="presParOf" srcId="{EC63469E-1EB6-445E-A101-E39D49A30A95}" destId="{815F1E35-383A-4F4A-A3D6-5A8E43CE6D33}" srcOrd="3" destOrd="0" presId="urn:microsoft.com/office/officeart/2018/2/layout/IconVerticalSolidList"/>
    <dgm:cxn modelId="{8A028F4B-89C3-41EE-A165-EBABD9CBF8D9}" type="presParOf" srcId="{CC4DAFA8-08FD-49D4-B123-341169FB27A8}" destId="{5019B87C-9929-45F7-A05A-236233C8F1F9}" srcOrd="3" destOrd="0" presId="urn:microsoft.com/office/officeart/2018/2/layout/IconVerticalSolidList"/>
    <dgm:cxn modelId="{DC07289D-1862-4ED7-8C43-5311BEEDD3C0}" type="presParOf" srcId="{CC4DAFA8-08FD-49D4-B123-341169FB27A8}" destId="{9A741944-A30E-42F3-9E5C-2F58126D9744}" srcOrd="4" destOrd="0" presId="urn:microsoft.com/office/officeart/2018/2/layout/IconVerticalSolidList"/>
    <dgm:cxn modelId="{4383A879-1E88-481B-B823-CEB3C1991140}" type="presParOf" srcId="{9A741944-A30E-42F3-9E5C-2F58126D9744}" destId="{FF138527-37B7-4539-A5BF-89DADF8EF12F}" srcOrd="0" destOrd="0" presId="urn:microsoft.com/office/officeart/2018/2/layout/IconVerticalSolidList"/>
    <dgm:cxn modelId="{A9322F31-DBC9-42BA-B20E-B0F6BCDB90E3}" type="presParOf" srcId="{9A741944-A30E-42F3-9E5C-2F58126D9744}" destId="{9EF81296-E894-4B28-99FF-520EAB8D09F6}" srcOrd="1" destOrd="0" presId="urn:microsoft.com/office/officeart/2018/2/layout/IconVerticalSolidList"/>
    <dgm:cxn modelId="{6B6578F8-C767-4210-B07D-DAA025262A93}" type="presParOf" srcId="{9A741944-A30E-42F3-9E5C-2F58126D9744}" destId="{87FC9A6D-1E7C-4DB9-87CF-6605277C10EB}" srcOrd="2" destOrd="0" presId="urn:microsoft.com/office/officeart/2018/2/layout/IconVerticalSolidList"/>
    <dgm:cxn modelId="{B4008E06-4EF0-496A-B68E-B96BF903A6F3}" type="presParOf" srcId="{9A741944-A30E-42F3-9E5C-2F58126D9744}" destId="{08B74533-A36A-4BBC-96C1-34F97B1EA63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2C7A10-FBD8-4FB1-924F-B79FB46CC9F6}">
      <dsp:nvSpPr>
        <dsp:cNvPr id="0" name=""/>
        <dsp:cNvSpPr/>
      </dsp:nvSpPr>
      <dsp:spPr>
        <a:xfrm>
          <a:off x="0" y="531"/>
          <a:ext cx="5181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8A7915-D6A9-4EB7-9E96-00E6E369A2E4}">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D3F4E2-8094-45B7-864E-67F55F986ED7}">
      <dsp:nvSpPr>
        <dsp:cNvPr id="0" name=""/>
        <dsp:cNvSpPr/>
      </dsp:nvSpPr>
      <dsp:spPr>
        <a:xfrm>
          <a:off x="1435590" y="531"/>
          <a:ext cx="3746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11200">
            <a:lnSpc>
              <a:spcPct val="100000"/>
            </a:lnSpc>
            <a:spcBef>
              <a:spcPct val="0"/>
            </a:spcBef>
            <a:spcAft>
              <a:spcPct val="35000"/>
            </a:spcAft>
            <a:buNone/>
          </a:pPr>
          <a:r>
            <a:rPr lang="da-DK" sz="1600" kern="1200" dirty="0">
              <a:latin typeface="Calibri Light" panose="020F0302020204030204"/>
            </a:rPr>
            <a:t>skal</a:t>
          </a:r>
          <a:r>
            <a:rPr lang="da-DK" sz="1600" kern="1200" dirty="0"/>
            <a:t> du også finde ud af, om der er et stikordsregister i bogen.</a:t>
          </a:r>
          <a:endParaRPr lang="en-US" sz="1600" kern="1200" dirty="0"/>
        </a:p>
      </dsp:txBody>
      <dsp:txXfrm>
        <a:off x="1435590" y="531"/>
        <a:ext cx="3746009" cy="1242935"/>
      </dsp:txXfrm>
    </dsp:sp>
    <dsp:sp modelId="{6F1EEAA9-E4B0-47D5-A5F6-4E82F3A922AA}">
      <dsp:nvSpPr>
        <dsp:cNvPr id="0" name=""/>
        <dsp:cNvSpPr/>
      </dsp:nvSpPr>
      <dsp:spPr>
        <a:xfrm>
          <a:off x="0" y="1554201"/>
          <a:ext cx="5181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5CBCF5-DC6E-4044-BB4B-5DCD524D44E5}">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5F1E35-383A-4F4A-A3D6-5A8E43CE6D33}">
      <dsp:nvSpPr>
        <dsp:cNvPr id="0" name=""/>
        <dsp:cNvSpPr/>
      </dsp:nvSpPr>
      <dsp:spPr>
        <a:xfrm>
          <a:off x="1435590" y="1554201"/>
          <a:ext cx="3746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11200">
            <a:lnSpc>
              <a:spcPct val="100000"/>
            </a:lnSpc>
            <a:spcBef>
              <a:spcPct val="0"/>
            </a:spcBef>
            <a:spcAft>
              <a:spcPct val="35000"/>
            </a:spcAft>
            <a:buNone/>
          </a:pPr>
          <a:r>
            <a:rPr lang="da-DK" sz="1600" kern="1200" dirty="0"/>
            <a:t>Opgave:</a:t>
          </a:r>
          <a:endParaRPr lang="en-US" sz="1600" kern="1200" dirty="0"/>
        </a:p>
      </dsp:txBody>
      <dsp:txXfrm>
        <a:off x="1435590" y="1554201"/>
        <a:ext cx="3746009" cy="1242935"/>
      </dsp:txXfrm>
    </dsp:sp>
    <dsp:sp modelId="{FF138527-37B7-4539-A5BF-89DADF8EF12F}">
      <dsp:nvSpPr>
        <dsp:cNvPr id="0" name=""/>
        <dsp:cNvSpPr/>
      </dsp:nvSpPr>
      <dsp:spPr>
        <a:xfrm>
          <a:off x="0" y="3107870"/>
          <a:ext cx="5181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F81296-E894-4B28-99FF-520EAB8D09F6}">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B74533-A36A-4BBC-96C1-34F97B1EA634}">
      <dsp:nvSpPr>
        <dsp:cNvPr id="0" name=""/>
        <dsp:cNvSpPr/>
      </dsp:nvSpPr>
      <dsp:spPr>
        <a:xfrm>
          <a:off x="1435590" y="3107870"/>
          <a:ext cx="3746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11200" rtl="0">
            <a:lnSpc>
              <a:spcPct val="100000"/>
            </a:lnSpc>
            <a:spcBef>
              <a:spcPct val="0"/>
            </a:spcBef>
            <a:spcAft>
              <a:spcPct val="35000"/>
            </a:spcAft>
            <a:buNone/>
          </a:pPr>
          <a:r>
            <a:rPr lang="da-DK" sz="1600" kern="1200" dirty="0"/>
            <a:t>Kig i bogens indholdsfortegnelse</a:t>
          </a:r>
          <a:r>
            <a:rPr lang="da-DK" sz="1600" kern="1200" dirty="0">
              <a:latin typeface="Calibri Light" panose="020F0302020204030204"/>
            </a:rPr>
            <a:t>,</a:t>
          </a:r>
          <a:r>
            <a:rPr lang="da-DK" sz="1600" kern="1200" dirty="0"/>
            <a:t> og find ud af, </a:t>
          </a:r>
          <a:r>
            <a:rPr lang="da-DK" sz="1600" kern="1200" dirty="0">
              <a:latin typeface="Calibri Light" panose="020F0302020204030204"/>
            </a:rPr>
            <a:t>på hvilken</a:t>
          </a:r>
          <a:r>
            <a:rPr lang="da-DK" sz="1600" kern="1200" dirty="0"/>
            <a:t> side stikordsregistret begynder. Skriv svaret i notefeltet nederst.</a:t>
          </a:r>
          <a:endParaRPr lang="en-US" sz="1600" kern="1200" dirty="0"/>
        </a:p>
      </dsp:txBody>
      <dsp:txXfrm>
        <a:off x="1435590" y="3107870"/>
        <a:ext cx="3746009" cy="124293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6A6170-F106-F6C8-E485-ADCD738A3888}"/>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7B959FC1-F906-0F80-1C8F-4B7A2E99CB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A136E971-2DCD-0E7E-A550-A43E25604775}"/>
              </a:ext>
            </a:extLst>
          </p:cNvPr>
          <p:cNvSpPr>
            <a:spLocks noGrp="1"/>
          </p:cNvSpPr>
          <p:nvPr>
            <p:ph type="dt" sz="half" idx="10"/>
          </p:nvPr>
        </p:nvSpPr>
        <p:spPr/>
        <p:txBody>
          <a:bodyPr/>
          <a:lstStyle/>
          <a:p>
            <a:fld id="{048A6655-4EEB-4B54-B94E-24AAAB11335C}" type="datetimeFigureOut">
              <a:rPr lang="da-DK" smtClean="0"/>
              <a:t>14-09-2022</a:t>
            </a:fld>
            <a:endParaRPr lang="da-DK"/>
          </a:p>
        </p:txBody>
      </p:sp>
      <p:sp>
        <p:nvSpPr>
          <p:cNvPr id="5" name="Pladsholder til sidefod 4">
            <a:extLst>
              <a:ext uri="{FF2B5EF4-FFF2-40B4-BE49-F238E27FC236}">
                <a16:creationId xmlns:a16="http://schemas.microsoft.com/office/drawing/2014/main" id="{BD987838-2D23-B52F-F0F5-E59DDCB43E7F}"/>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517C04B1-FD31-B9F5-DC79-B58DAAA4527F}"/>
              </a:ext>
            </a:extLst>
          </p:cNvPr>
          <p:cNvSpPr>
            <a:spLocks noGrp="1"/>
          </p:cNvSpPr>
          <p:nvPr>
            <p:ph type="sldNum" sz="quarter" idx="12"/>
          </p:nvPr>
        </p:nvSpPr>
        <p:spPr/>
        <p:txBody>
          <a:bodyPr/>
          <a:lstStyle/>
          <a:p>
            <a:fld id="{BF796A78-36CA-41E4-8F69-8E340B107C09}" type="slidenum">
              <a:rPr lang="da-DK" smtClean="0"/>
              <a:t>‹nr.›</a:t>
            </a:fld>
            <a:endParaRPr lang="da-DK"/>
          </a:p>
        </p:txBody>
      </p:sp>
    </p:spTree>
    <p:extLst>
      <p:ext uri="{BB962C8B-B14F-4D97-AF65-F5344CB8AC3E}">
        <p14:creationId xmlns:p14="http://schemas.microsoft.com/office/powerpoint/2010/main" val="4084260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15C2F2-FD3C-49F4-1B26-035B47EB5B89}"/>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8AA43AF8-C1D7-3A33-C1F8-1D801E18C985}"/>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2EEE9D2D-234D-3886-19EA-74AD39DEB9A0}"/>
              </a:ext>
            </a:extLst>
          </p:cNvPr>
          <p:cNvSpPr>
            <a:spLocks noGrp="1"/>
          </p:cNvSpPr>
          <p:nvPr>
            <p:ph type="dt" sz="half" idx="10"/>
          </p:nvPr>
        </p:nvSpPr>
        <p:spPr/>
        <p:txBody>
          <a:bodyPr/>
          <a:lstStyle/>
          <a:p>
            <a:fld id="{048A6655-4EEB-4B54-B94E-24AAAB11335C}" type="datetimeFigureOut">
              <a:rPr lang="da-DK" smtClean="0"/>
              <a:t>14-09-2022</a:t>
            </a:fld>
            <a:endParaRPr lang="da-DK"/>
          </a:p>
        </p:txBody>
      </p:sp>
      <p:sp>
        <p:nvSpPr>
          <p:cNvPr id="5" name="Pladsholder til sidefod 4">
            <a:extLst>
              <a:ext uri="{FF2B5EF4-FFF2-40B4-BE49-F238E27FC236}">
                <a16:creationId xmlns:a16="http://schemas.microsoft.com/office/drawing/2014/main" id="{7C53E76C-7E5F-C12C-F1EE-5AA511EDFD8B}"/>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51B48FCF-8412-34CB-92E8-74E023C0B586}"/>
              </a:ext>
            </a:extLst>
          </p:cNvPr>
          <p:cNvSpPr>
            <a:spLocks noGrp="1"/>
          </p:cNvSpPr>
          <p:nvPr>
            <p:ph type="sldNum" sz="quarter" idx="12"/>
          </p:nvPr>
        </p:nvSpPr>
        <p:spPr/>
        <p:txBody>
          <a:bodyPr/>
          <a:lstStyle/>
          <a:p>
            <a:fld id="{BF796A78-36CA-41E4-8F69-8E340B107C09}" type="slidenum">
              <a:rPr lang="da-DK" smtClean="0"/>
              <a:t>‹nr.›</a:t>
            </a:fld>
            <a:endParaRPr lang="da-DK"/>
          </a:p>
        </p:txBody>
      </p:sp>
    </p:spTree>
    <p:extLst>
      <p:ext uri="{BB962C8B-B14F-4D97-AF65-F5344CB8AC3E}">
        <p14:creationId xmlns:p14="http://schemas.microsoft.com/office/powerpoint/2010/main" val="499711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1D7D378F-8C69-CFF3-D089-42B906EF8140}"/>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54FF01A0-D37F-6B97-2F82-1FA0E1DFB314}"/>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28A3799D-FB22-DDE6-D35D-349F27C2214E}"/>
              </a:ext>
            </a:extLst>
          </p:cNvPr>
          <p:cNvSpPr>
            <a:spLocks noGrp="1"/>
          </p:cNvSpPr>
          <p:nvPr>
            <p:ph type="dt" sz="half" idx="10"/>
          </p:nvPr>
        </p:nvSpPr>
        <p:spPr/>
        <p:txBody>
          <a:bodyPr/>
          <a:lstStyle/>
          <a:p>
            <a:fld id="{048A6655-4EEB-4B54-B94E-24AAAB11335C}" type="datetimeFigureOut">
              <a:rPr lang="da-DK" smtClean="0"/>
              <a:t>14-09-2022</a:t>
            </a:fld>
            <a:endParaRPr lang="da-DK"/>
          </a:p>
        </p:txBody>
      </p:sp>
      <p:sp>
        <p:nvSpPr>
          <p:cNvPr id="5" name="Pladsholder til sidefod 4">
            <a:extLst>
              <a:ext uri="{FF2B5EF4-FFF2-40B4-BE49-F238E27FC236}">
                <a16:creationId xmlns:a16="http://schemas.microsoft.com/office/drawing/2014/main" id="{E8C0C751-5BF0-3CFC-90ED-696A37C7A2D5}"/>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662D52E-E950-5BD9-9992-650876DEEAC7}"/>
              </a:ext>
            </a:extLst>
          </p:cNvPr>
          <p:cNvSpPr>
            <a:spLocks noGrp="1"/>
          </p:cNvSpPr>
          <p:nvPr>
            <p:ph type="sldNum" sz="quarter" idx="12"/>
          </p:nvPr>
        </p:nvSpPr>
        <p:spPr/>
        <p:txBody>
          <a:bodyPr/>
          <a:lstStyle/>
          <a:p>
            <a:fld id="{BF796A78-36CA-41E4-8F69-8E340B107C09}" type="slidenum">
              <a:rPr lang="da-DK" smtClean="0"/>
              <a:t>‹nr.›</a:t>
            </a:fld>
            <a:endParaRPr lang="da-DK"/>
          </a:p>
        </p:txBody>
      </p:sp>
    </p:spTree>
    <p:extLst>
      <p:ext uri="{BB962C8B-B14F-4D97-AF65-F5344CB8AC3E}">
        <p14:creationId xmlns:p14="http://schemas.microsoft.com/office/powerpoint/2010/main" val="1518218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4D6236-0DB2-4F72-7C41-396E1E0079E8}"/>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614E2D4B-F6DA-D3A3-1438-65A64C04A936}"/>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E86ED7C-2D17-CF4E-2B80-189B8E28F75F}"/>
              </a:ext>
            </a:extLst>
          </p:cNvPr>
          <p:cNvSpPr>
            <a:spLocks noGrp="1"/>
          </p:cNvSpPr>
          <p:nvPr>
            <p:ph type="dt" sz="half" idx="10"/>
          </p:nvPr>
        </p:nvSpPr>
        <p:spPr/>
        <p:txBody>
          <a:bodyPr/>
          <a:lstStyle/>
          <a:p>
            <a:fld id="{048A6655-4EEB-4B54-B94E-24AAAB11335C}" type="datetimeFigureOut">
              <a:rPr lang="da-DK" smtClean="0"/>
              <a:t>14-09-2022</a:t>
            </a:fld>
            <a:endParaRPr lang="da-DK"/>
          </a:p>
        </p:txBody>
      </p:sp>
      <p:sp>
        <p:nvSpPr>
          <p:cNvPr id="5" name="Pladsholder til sidefod 4">
            <a:extLst>
              <a:ext uri="{FF2B5EF4-FFF2-40B4-BE49-F238E27FC236}">
                <a16:creationId xmlns:a16="http://schemas.microsoft.com/office/drawing/2014/main" id="{E03DE5A2-4D35-A2CF-3057-6BAB013EA65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8A9AB1D-5563-ED16-B108-DF7113EE65DC}"/>
              </a:ext>
            </a:extLst>
          </p:cNvPr>
          <p:cNvSpPr>
            <a:spLocks noGrp="1"/>
          </p:cNvSpPr>
          <p:nvPr>
            <p:ph type="sldNum" sz="quarter" idx="12"/>
          </p:nvPr>
        </p:nvSpPr>
        <p:spPr/>
        <p:txBody>
          <a:bodyPr/>
          <a:lstStyle/>
          <a:p>
            <a:fld id="{BF796A78-36CA-41E4-8F69-8E340B107C09}" type="slidenum">
              <a:rPr lang="da-DK" smtClean="0"/>
              <a:t>‹nr.›</a:t>
            </a:fld>
            <a:endParaRPr lang="da-DK"/>
          </a:p>
        </p:txBody>
      </p:sp>
    </p:spTree>
    <p:extLst>
      <p:ext uri="{BB962C8B-B14F-4D97-AF65-F5344CB8AC3E}">
        <p14:creationId xmlns:p14="http://schemas.microsoft.com/office/powerpoint/2010/main" val="1368282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EAE7B3-27D0-6544-2381-FE79D914F607}"/>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2D3B3F3C-D8BA-F75E-F001-E74FC1F677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33A1E615-461B-7BD9-4789-F96B77732DCA}"/>
              </a:ext>
            </a:extLst>
          </p:cNvPr>
          <p:cNvSpPr>
            <a:spLocks noGrp="1"/>
          </p:cNvSpPr>
          <p:nvPr>
            <p:ph type="dt" sz="half" idx="10"/>
          </p:nvPr>
        </p:nvSpPr>
        <p:spPr/>
        <p:txBody>
          <a:bodyPr/>
          <a:lstStyle/>
          <a:p>
            <a:fld id="{048A6655-4EEB-4B54-B94E-24AAAB11335C}" type="datetimeFigureOut">
              <a:rPr lang="da-DK" smtClean="0"/>
              <a:t>14-09-2022</a:t>
            </a:fld>
            <a:endParaRPr lang="da-DK"/>
          </a:p>
        </p:txBody>
      </p:sp>
      <p:sp>
        <p:nvSpPr>
          <p:cNvPr id="5" name="Pladsholder til sidefod 4">
            <a:extLst>
              <a:ext uri="{FF2B5EF4-FFF2-40B4-BE49-F238E27FC236}">
                <a16:creationId xmlns:a16="http://schemas.microsoft.com/office/drawing/2014/main" id="{C1956FC7-9036-F9F6-F9FB-E9657EF79726}"/>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96797280-8843-7D8C-48AC-92776EA929CC}"/>
              </a:ext>
            </a:extLst>
          </p:cNvPr>
          <p:cNvSpPr>
            <a:spLocks noGrp="1"/>
          </p:cNvSpPr>
          <p:nvPr>
            <p:ph type="sldNum" sz="quarter" idx="12"/>
          </p:nvPr>
        </p:nvSpPr>
        <p:spPr/>
        <p:txBody>
          <a:bodyPr/>
          <a:lstStyle/>
          <a:p>
            <a:fld id="{BF796A78-36CA-41E4-8F69-8E340B107C09}" type="slidenum">
              <a:rPr lang="da-DK" smtClean="0"/>
              <a:t>‹nr.›</a:t>
            </a:fld>
            <a:endParaRPr lang="da-DK"/>
          </a:p>
        </p:txBody>
      </p:sp>
    </p:spTree>
    <p:extLst>
      <p:ext uri="{BB962C8B-B14F-4D97-AF65-F5344CB8AC3E}">
        <p14:creationId xmlns:p14="http://schemas.microsoft.com/office/powerpoint/2010/main" val="3956900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9B956D-D067-7E3D-5B3B-4CF3F2259246}"/>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CEEEF2FC-F1EB-D018-31B3-B2B17BB44CB0}"/>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8EB48D5D-7255-2045-BA7E-EACA5FC00D4A}"/>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1BD4A53C-B179-C13A-AEB3-02FBA83BD624}"/>
              </a:ext>
            </a:extLst>
          </p:cNvPr>
          <p:cNvSpPr>
            <a:spLocks noGrp="1"/>
          </p:cNvSpPr>
          <p:nvPr>
            <p:ph type="dt" sz="half" idx="10"/>
          </p:nvPr>
        </p:nvSpPr>
        <p:spPr/>
        <p:txBody>
          <a:bodyPr/>
          <a:lstStyle/>
          <a:p>
            <a:fld id="{048A6655-4EEB-4B54-B94E-24AAAB11335C}" type="datetimeFigureOut">
              <a:rPr lang="da-DK" smtClean="0"/>
              <a:t>14-09-2022</a:t>
            </a:fld>
            <a:endParaRPr lang="da-DK"/>
          </a:p>
        </p:txBody>
      </p:sp>
      <p:sp>
        <p:nvSpPr>
          <p:cNvPr id="6" name="Pladsholder til sidefod 5">
            <a:extLst>
              <a:ext uri="{FF2B5EF4-FFF2-40B4-BE49-F238E27FC236}">
                <a16:creationId xmlns:a16="http://schemas.microsoft.com/office/drawing/2014/main" id="{7D7CADBB-53B5-F91A-0A86-FA3543401584}"/>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827975D6-08B1-9DA8-8FB3-617CE13EB320}"/>
              </a:ext>
            </a:extLst>
          </p:cNvPr>
          <p:cNvSpPr>
            <a:spLocks noGrp="1"/>
          </p:cNvSpPr>
          <p:nvPr>
            <p:ph type="sldNum" sz="quarter" idx="12"/>
          </p:nvPr>
        </p:nvSpPr>
        <p:spPr/>
        <p:txBody>
          <a:bodyPr/>
          <a:lstStyle/>
          <a:p>
            <a:fld id="{BF796A78-36CA-41E4-8F69-8E340B107C09}" type="slidenum">
              <a:rPr lang="da-DK" smtClean="0"/>
              <a:t>‹nr.›</a:t>
            </a:fld>
            <a:endParaRPr lang="da-DK"/>
          </a:p>
        </p:txBody>
      </p:sp>
    </p:spTree>
    <p:extLst>
      <p:ext uri="{BB962C8B-B14F-4D97-AF65-F5344CB8AC3E}">
        <p14:creationId xmlns:p14="http://schemas.microsoft.com/office/powerpoint/2010/main" val="3430860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F5DE35-999C-50BD-2EC8-2B0FA64E41A5}"/>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9E75E3C3-B66D-B6DE-0CAC-3636557272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396EFE5A-2840-1699-D717-9A678B476076}"/>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9B474D19-55FC-F1CA-8821-785C802183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9CE79134-DCD5-2DBF-047C-67F73D03912A}"/>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AAFDD4BD-05C3-5C28-6658-51469E303879}"/>
              </a:ext>
            </a:extLst>
          </p:cNvPr>
          <p:cNvSpPr>
            <a:spLocks noGrp="1"/>
          </p:cNvSpPr>
          <p:nvPr>
            <p:ph type="dt" sz="half" idx="10"/>
          </p:nvPr>
        </p:nvSpPr>
        <p:spPr/>
        <p:txBody>
          <a:bodyPr/>
          <a:lstStyle/>
          <a:p>
            <a:fld id="{048A6655-4EEB-4B54-B94E-24AAAB11335C}" type="datetimeFigureOut">
              <a:rPr lang="da-DK" smtClean="0"/>
              <a:t>14-09-2022</a:t>
            </a:fld>
            <a:endParaRPr lang="da-DK"/>
          </a:p>
        </p:txBody>
      </p:sp>
      <p:sp>
        <p:nvSpPr>
          <p:cNvPr id="8" name="Pladsholder til sidefod 7">
            <a:extLst>
              <a:ext uri="{FF2B5EF4-FFF2-40B4-BE49-F238E27FC236}">
                <a16:creationId xmlns:a16="http://schemas.microsoft.com/office/drawing/2014/main" id="{DE55917A-39CD-FB27-4973-467C2B7A10C3}"/>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703E2CA7-398F-1195-1929-99A1C6A52FAB}"/>
              </a:ext>
            </a:extLst>
          </p:cNvPr>
          <p:cNvSpPr>
            <a:spLocks noGrp="1"/>
          </p:cNvSpPr>
          <p:nvPr>
            <p:ph type="sldNum" sz="quarter" idx="12"/>
          </p:nvPr>
        </p:nvSpPr>
        <p:spPr/>
        <p:txBody>
          <a:bodyPr/>
          <a:lstStyle/>
          <a:p>
            <a:fld id="{BF796A78-36CA-41E4-8F69-8E340B107C09}" type="slidenum">
              <a:rPr lang="da-DK" smtClean="0"/>
              <a:t>‹nr.›</a:t>
            </a:fld>
            <a:endParaRPr lang="da-DK"/>
          </a:p>
        </p:txBody>
      </p:sp>
    </p:spTree>
    <p:extLst>
      <p:ext uri="{BB962C8B-B14F-4D97-AF65-F5344CB8AC3E}">
        <p14:creationId xmlns:p14="http://schemas.microsoft.com/office/powerpoint/2010/main" val="104589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6EED20-DD61-9EFE-844F-AA43AE5E22E5}"/>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2A3166EF-DF07-DF1C-9469-07A1FB0860A6}"/>
              </a:ext>
            </a:extLst>
          </p:cNvPr>
          <p:cNvSpPr>
            <a:spLocks noGrp="1"/>
          </p:cNvSpPr>
          <p:nvPr>
            <p:ph type="dt" sz="half" idx="10"/>
          </p:nvPr>
        </p:nvSpPr>
        <p:spPr/>
        <p:txBody>
          <a:bodyPr/>
          <a:lstStyle/>
          <a:p>
            <a:fld id="{048A6655-4EEB-4B54-B94E-24AAAB11335C}" type="datetimeFigureOut">
              <a:rPr lang="da-DK" smtClean="0"/>
              <a:t>14-09-2022</a:t>
            </a:fld>
            <a:endParaRPr lang="da-DK"/>
          </a:p>
        </p:txBody>
      </p:sp>
      <p:sp>
        <p:nvSpPr>
          <p:cNvPr id="4" name="Pladsholder til sidefod 3">
            <a:extLst>
              <a:ext uri="{FF2B5EF4-FFF2-40B4-BE49-F238E27FC236}">
                <a16:creationId xmlns:a16="http://schemas.microsoft.com/office/drawing/2014/main" id="{F1EAA67D-CEED-F692-43B9-623E6657542B}"/>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AFD1B16C-D910-BFF8-2643-83AA49CC23E2}"/>
              </a:ext>
            </a:extLst>
          </p:cNvPr>
          <p:cNvSpPr>
            <a:spLocks noGrp="1"/>
          </p:cNvSpPr>
          <p:nvPr>
            <p:ph type="sldNum" sz="quarter" idx="12"/>
          </p:nvPr>
        </p:nvSpPr>
        <p:spPr/>
        <p:txBody>
          <a:bodyPr/>
          <a:lstStyle/>
          <a:p>
            <a:fld id="{BF796A78-36CA-41E4-8F69-8E340B107C09}" type="slidenum">
              <a:rPr lang="da-DK" smtClean="0"/>
              <a:t>‹nr.›</a:t>
            </a:fld>
            <a:endParaRPr lang="da-DK"/>
          </a:p>
        </p:txBody>
      </p:sp>
    </p:spTree>
    <p:extLst>
      <p:ext uri="{BB962C8B-B14F-4D97-AF65-F5344CB8AC3E}">
        <p14:creationId xmlns:p14="http://schemas.microsoft.com/office/powerpoint/2010/main" val="1236216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BDF27D84-F30E-0803-8E18-D9C8A0966017}"/>
              </a:ext>
            </a:extLst>
          </p:cNvPr>
          <p:cNvSpPr>
            <a:spLocks noGrp="1"/>
          </p:cNvSpPr>
          <p:nvPr>
            <p:ph type="dt" sz="half" idx="10"/>
          </p:nvPr>
        </p:nvSpPr>
        <p:spPr/>
        <p:txBody>
          <a:bodyPr/>
          <a:lstStyle/>
          <a:p>
            <a:fld id="{048A6655-4EEB-4B54-B94E-24AAAB11335C}" type="datetimeFigureOut">
              <a:rPr lang="da-DK" smtClean="0"/>
              <a:t>14-09-2022</a:t>
            </a:fld>
            <a:endParaRPr lang="da-DK"/>
          </a:p>
        </p:txBody>
      </p:sp>
      <p:sp>
        <p:nvSpPr>
          <p:cNvPr id="3" name="Pladsholder til sidefod 2">
            <a:extLst>
              <a:ext uri="{FF2B5EF4-FFF2-40B4-BE49-F238E27FC236}">
                <a16:creationId xmlns:a16="http://schemas.microsoft.com/office/drawing/2014/main" id="{610715F6-BE86-124E-8090-005A09EA4E11}"/>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14DEEB67-0EC9-78D1-14A9-9797D57AEA62}"/>
              </a:ext>
            </a:extLst>
          </p:cNvPr>
          <p:cNvSpPr>
            <a:spLocks noGrp="1"/>
          </p:cNvSpPr>
          <p:nvPr>
            <p:ph type="sldNum" sz="quarter" idx="12"/>
          </p:nvPr>
        </p:nvSpPr>
        <p:spPr/>
        <p:txBody>
          <a:bodyPr/>
          <a:lstStyle/>
          <a:p>
            <a:fld id="{BF796A78-36CA-41E4-8F69-8E340B107C09}" type="slidenum">
              <a:rPr lang="da-DK" smtClean="0"/>
              <a:t>‹nr.›</a:t>
            </a:fld>
            <a:endParaRPr lang="da-DK"/>
          </a:p>
        </p:txBody>
      </p:sp>
    </p:spTree>
    <p:extLst>
      <p:ext uri="{BB962C8B-B14F-4D97-AF65-F5344CB8AC3E}">
        <p14:creationId xmlns:p14="http://schemas.microsoft.com/office/powerpoint/2010/main" val="384934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597080-5C32-8A9D-77F8-0FC7EFCDA0C3}"/>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35B4A91-D340-35A3-E56E-3B40A04B95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5C5D92C1-8E8E-F31C-2ABD-B3090D8469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64B77E17-62D4-F086-B3B5-BEDF48527898}"/>
              </a:ext>
            </a:extLst>
          </p:cNvPr>
          <p:cNvSpPr>
            <a:spLocks noGrp="1"/>
          </p:cNvSpPr>
          <p:nvPr>
            <p:ph type="dt" sz="half" idx="10"/>
          </p:nvPr>
        </p:nvSpPr>
        <p:spPr/>
        <p:txBody>
          <a:bodyPr/>
          <a:lstStyle/>
          <a:p>
            <a:fld id="{048A6655-4EEB-4B54-B94E-24AAAB11335C}" type="datetimeFigureOut">
              <a:rPr lang="da-DK" smtClean="0"/>
              <a:t>14-09-2022</a:t>
            </a:fld>
            <a:endParaRPr lang="da-DK"/>
          </a:p>
        </p:txBody>
      </p:sp>
      <p:sp>
        <p:nvSpPr>
          <p:cNvPr id="6" name="Pladsholder til sidefod 5">
            <a:extLst>
              <a:ext uri="{FF2B5EF4-FFF2-40B4-BE49-F238E27FC236}">
                <a16:creationId xmlns:a16="http://schemas.microsoft.com/office/drawing/2014/main" id="{93F1567B-0FC3-52A8-18F0-D2525037657D}"/>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600F8F58-9683-1BA5-0DA4-7A79EC0954B0}"/>
              </a:ext>
            </a:extLst>
          </p:cNvPr>
          <p:cNvSpPr>
            <a:spLocks noGrp="1"/>
          </p:cNvSpPr>
          <p:nvPr>
            <p:ph type="sldNum" sz="quarter" idx="12"/>
          </p:nvPr>
        </p:nvSpPr>
        <p:spPr/>
        <p:txBody>
          <a:bodyPr/>
          <a:lstStyle/>
          <a:p>
            <a:fld id="{BF796A78-36CA-41E4-8F69-8E340B107C09}" type="slidenum">
              <a:rPr lang="da-DK" smtClean="0"/>
              <a:t>‹nr.›</a:t>
            </a:fld>
            <a:endParaRPr lang="da-DK"/>
          </a:p>
        </p:txBody>
      </p:sp>
    </p:spTree>
    <p:extLst>
      <p:ext uri="{BB962C8B-B14F-4D97-AF65-F5344CB8AC3E}">
        <p14:creationId xmlns:p14="http://schemas.microsoft.com/office/powerpoint/2010/main" val="1803353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4FCFE3-D8C9-1834-994C-D0F594067A71}"/>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FCEAA9ED-8760-F8CE-C53B-08BF411F9F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6CF022DE-A8E6-C5D9-D1E4-A9E150DA82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2CA97759-EA91-A367-65DC-A72263AED832}"/>
              </a:ext>
            </a:extLst>
          </p:cNvPr>
          <p:cNvSpPr>
            <a:spLocks noGrp="1"/>
          </p:cNvSpPr>
          <p:nvPr>
            <p:ph type="dt" sz="half" idx="10"/>
          </p:nvPr>
        </p:nvSpPr>
        <p:spPr/>
        <p:txBody>
          <a:bodyPr/>
          <a:lstStyle/>
          <a:p>
            <a:fld id="{048A6655-4EEB-4B54-B94E-24AAAB11335C}" type="datetimeFigureOut">
              <a:rPr lang="da-DK" smtClean="0"/>
              <a:t>14-09-2022</a:t>
            </a:fld>
            <a:endParaRPr lang="da-DK"/>
          </a:p>
        </p:txBody>
      </p:sp>
      <p:sp>
        <p:nvSpPr>
          <p:cNvPr id="6" name="Pladsholder til sidefod 5">
            <a:extLst>
              <a:ext uri="{FF2B5EF4-FFF2-40B4-BE49-F238E27FC236}">
                <a16:creationId xmlns:a16="http://schemas.microsoft.com/office/drawing/2014/main" id="{AADB6586-8BFE-D602-792E-8DC14A6A6763}"/>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763C2E8A-BD74-B050-05BB-BDF6823E8F49}"/>
              </a:ext>
            </a:extLst>
          </p:cNvPr>
          <p:cNvSpPr>
            <a:spLocks noGrp="1"/>
          </p:cNvSpPr>
          <p:nvPr>
            <p:ph type="sldNum" sz="quarter" idx="12"/>
          </p:nvPr>
        </p:nvSpPr>
        <p:spPr/>
        <p:txBody>
          <a:bodyPr/>
          <a:lstStyle/>
          <a:p>
            <a:fld id="{BF796A78-36CA-41E4-8F69-8E340B107C09}" type="slidenum">
              <a:rPr lang="da-DK" smtClean="0"/>
              <a:t>‹nr.›</a:t>
            </a:fld>
            <a:endParaRPr lang="da-DK"/>
          </a:p>
        </p:txBody>
      </p:sp>
    </p:spTree>
    <p:extLst>
      <p:ext uri="{BB962C8B-B14F-4D97-AF65-F5344CB8AC3E}">
        <p14:creationId xmlns:p14="http://schemas.microsoft.com/office/powerpoint/2010/main" val="172070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243787A4-7C58-EDDB-232B-47415D1B65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97434D36-D1EA-603B-D868-46D36A723E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9C7FD23-9301-DB86-20F2-F744EEE605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8A6655-4EEB-4B54-B94E-24AAAB11335C}" type="datetimeFigureOut">
              <a:rPr lang="da-DK" smtClean="0"/>
              <a:t>14-09-2022</a:t>
            </a:fld>
            <a:endParaRPr lang="da-DK"/>
          </a:p>
        </p:txBody>
      </p:sp>
      <p:sp>
        <p:nvSpPr>
          <p:cNvPr id="5" name="Pladsholder til sidefod 4">
            <a:extLst>
              <a:ext uri="{FF2B5EF4-FFF2-40B4-BE49-F238E27FC236}">
                <a16:creationId xmlns:a16="http://schemas.microsoft.com/office/drawing/2014/main" id="{A24149A8-83CE-1526-D869-32A25D611A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EC8E3DF5-2EB1-8D27-79C9-D2FFD903D5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796A78-36CA-41E4-8F69-8E340B107C09}" type="slidenum">
              <a:rPr lang="da-DK" smtClean="0"/>
              <a:t>‹nr.›</a:t>
            </a:fld>
            <a:endParaRPr lang="da-DK"/>
          </a:p>
        </p:txBody>
      </p:sp>
    </p:spTree>
    <p:extLst>
      <p:ext uri="{BB962C8B-B14F-4D97-AF65-F5344CB8AC3E}">
        <p14:creationId xmlns:p14="http://schemas.microsoft.com/office/powerpoint/2010/main" val="3053033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1.xml"/><Relationship Id="rId7" Type="http://schemas.openxmlformats.org/officeDocument/2006/relationships/image" Target="../media/image1.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F44224-A6C9-CCA2-A923-6CDAE811E823}"/>
              </a:ext>
            </a:extLst>
          </p:cNvPr>
          <p:cNvSpPr>
            <a:spLocks noGrp="1"/>
          </p:cNvSpPr>
          <p:nvPr>
            <p:ph type="ctrTitle"/>
          </p:nvPr>
        </p:nvSpPr>
        <p:spPr/>
        <p:txBody>
          <a:bodyPr/>
          <a:lstStyle/>
          <a:p>
            <a:endParaRPr lang="da-DK"/>
          </a:p>
        </p:txBody>
      </p:sp>
      <p:sp>
        <p:nvSpPr>
          <p:cNvPr id="3" name="Undertitel 2">
            <a:extLst>
              <a:ext uri="{FF2B5EF4-FFF2-40B4-BE49-F238E27FC236}">
                <a16:creationId xmlns:a16="http://schemas.microsoft.com/office/drawing/2014/main" id="{DEB520B5-C3FD-73C8-6138-4569705F514A}"/>
              </a:ext>
            </a:extLst>
          </p:cNvPr>
          <p:cNvSpPr>
            <a:spLocks noGrp="1"/>
          </p:cNvSpPr>
          <p:nvPr>
            <p:ph type="subTitle" idx="1"/>
          </p:nvPr>
        </p:nvSpPr>
        <p:spPr/>
        <p:txBody>
          <a:bodyPr/>
          <a:lstStyle/>
          <a:p>
            <a:endParaRPr lang="da-DK"/>
          </a:p>
        </p:txBody>
      </p:sp>
      <p:sp>
        <p:nvSpPr>
          <p:cNvPr id="4" name="Rectangle 8">
            <a:extLst>
              <a:ext uri="{FF2B5EF4-FFF2-40B4-BE49-F238E27FC236}">
                <a16:creationId xmlns:a16="http://schemas.microsoft.com/office/drawing/2014/main" id="{3735FD5D-DC21-4E05-159A-0FDE98F79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Rectangle 10">
            <a:extLst>
              <a:ext uri="{FF2B5EF4-FFF2-40B4-BE49-F238E27FC236}">
                <a16:creationId xmlns:a16="http://schemas.microsoft.com/office/drawing/2014/main" id="{9D4841B1-323D-9C8A-47E6-D9E1B871D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3048" y="227"/>
            <a:ext cx="12188952" cy="455189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Titel 1">
            <a:extLst>
              <a:ext uri="{FF2B5EF4-FFF2-40B4-BE49-F238E27FC236}">
                <a16:creationId xmlns:a16="http://schemas.microsoft.com/office/drawing/2014/main" id="{73D77483-6017-D83F-1B88-68A6B8F7BF72}"/>
              </a:ext>
            </a:extLst>
          </p:cNvPr>
          <p:cNvSpPr>
            <a:spLocks noGrp="1"/>
          </p:cNvSpPr>
          <p:nvPr/>
        </p:nvSpPr>
        <p:spPr>
          <a:xfrm>
            <a:off x="795342" y="637953"/>
            <a:ext cx="8272458" cy="31895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a-DK" sz="8000">
                <a:solidFill>
                  <a:srgbClr val="FFFFFF"/>
                </a:solidFill>
              </a:rPr>
              <a:t>At bruge din matematikbog.</a:t>
            </a:r>
          </a:p>
        </p:txBody>
      </p:sp>
      <p:sp>
        <p:nvSpPr>
          <p:cNvPr id="7" name="Freeform 6">
            <a:extLst>
              <a:ext uri="{FF2B5EF4-FFF2-40B4-BE49-F238E27FC236}">
                <a16:creationId xmlns:a16="http://schemas.microsoft.com/office/drawing/2014/main" id="{18EDB5AD-2023-B4A3-C902-10FD1249B6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a:off x="8727747" y="4208147"/>
            <a:ext cx="339126" cy="1938528"/>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7">
            <a:extLst>
              <a:ext uri="{FF2B5EF4-FFF2-40B4-BE49-F238E27FC236}">
                <a16:creationId xmlns:a16="http://schemas.microsoft.com/office/drawing/2014/main" id="{F126F25F-8D10-6DFC-2852-892C6EFC1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a:off x="8728739" y="4098333"/>
            <a:ext cx="201857" cy="1874520"/>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Rectangle 8">
            <a:extLst>
              <a:ext uri="{FF2B5EF4-FFF2-40B4-BE49-F238E27FC236}">
                <a16:creationId xmlns:a16="http://schemas.microsoft.com/office/drawing/2014/main" id="{D155670E-B81F-AAE0-08D0-0217A94C75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a:off x="-3048" y="4098334"/>
            <a:ext cx="8933019" cy="177393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Undertitel 2">
            <a:extLst>
              <a:ext uri="{FF2B5EF4-FFF2-40B4-BE49-F238E27FC236}">
                <a16:creationId xmlns:a16="http://schemas.microsoft.com/office/drawing/2014/main" id="{FA48A0B1-3FA2-94D7-EE33-73C686E88221}"/>
              </a:ext>
            </a:extLst>
          </p:cNvPr>
          <p:cNvSpPr>
            <a:spLocks noGrp="1"/>
          </p:cNvSpPr>
          <p:nvPr/>
        </p:nvSpPr>
        <p:spPr>
          <a:xfrm>
            <a:off x="795342" y="4377268"/>
            <a:ext cx="7970903" cy="1280582"/>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a-DK" sz="2500">
                <a:solidFill>
                  <a:srgbClr val="FEFFFF"/>
                </a:solidFill>
              </a:rPr>
              <a:t>En læseguide til matematikfaglig læsning.</a:t>
            </a:r>
          </a:p>
          <a:p>
            <a:pPr algn="l"/>
            <a:r>
              <a:rPr lang="da-DK" sz="2500">
                <a:solidFill>
                  <a:srgbClr val="FEFFFF"/>
                </a:solidFill>
              </a:rPr>
              <a:t>Guiden indeholder små opgaver, som du skal besvare i notefeltet nederst på siderne.</a:t>
            </a:r>
          </a:p>
        </p:txBody>
      </p:sp>
      <p:sp>
        <p:nvSpPr>
          <p:cNvPr id="11" name="Rectangle 8">
            <a:extLst>
              <a:ext uri="{FF2B5EF4-FFF2-40B4-BE49-F238E27FC236}">
                <a16:creationId xmlns:a16="http://schemas.microsoft.com/office/drawing/2014/main" id="{4627E943-3430-DE08-7604-F16F40682F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a:off x="9066873" y="4377267"/>
            <a:ext cx="3122079" cy="177393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12" name="Billede 11">
            <a:extLst>
              <a:ext uri="{FF2B5EF4-FFF2-40B4-BE49-F238E27FC236}">
                <a16:creationId xmlns:a16="http://schemas.microsoft.com/office/drawing/2014/main" id="{3DE4A9B0-429A-FD96-BB48-14B3EBAA150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93445" y="6075944"/>
            <a:ext cx="1535430" cy="582930"/>
          </a:xfrm>
          <a:prstGeom prst="rect">
            <a:avLst/>
          </a:prstGeom>
          <a:noFill/>
          <a:ln>
            <a:noFill/>
          </a:ln>
        </p:spPr>
      </p:pic>
    </p:spTree>
    <p:extLst>
      <p:ext uri="{BB962C8B-B14F-4D97-AF65-F5344CB8AC3E}">
        <p14:creationId xmlns:p14="http://schemas.microsoft.com/office/powerpoint/2010/main" val="2385281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a:extLst>
              <a:ext uri="{FF2B5EF4-FFF2-40B4-BE49-F238E27FC236}">
                <a16:creationId xmlns:a16="http://schemas.microsoft.com/office/drawing/2014/main" id="{B14FD672-9284-40F5-096A-319B3DCA03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Freeform 6">
            <a:extLst>
              <a:ext uri="{FF2B5EF4-FFF2-40B4-BE49-F238E27FC236}">
                <a16:creationId xmlns:a16="http://schemas.microsoft.com/office/drawing/2014/main" id="{F67C8B3E-A262-6C16-CB60-409840D3E7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 name="Rectangle 8">
            <a:extLst>
              <a:ext uri="{FF2B5EF4-FFF2-40B4-BE49-F238E27FC236}">
                <a16:creationId xmlns:a16="http://schemas.microsoft.com/office/drawing/2014/main" id="{FAD268AD-0FE5-CD96-B02D-DF4B94AA86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 name="Freeform 7">
            <a:extLst>
              <a:ext uri="{FF2B5EF4-FFF2-40B4-BE49-F238E27FC236}">
                <a16:creationId xmlns:a16="http://schemas.microsoft.com/office/drawing/2014/main" id="{A1152FA6-644C-FE8A-0DEE-7BB923B5C9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Rectangle 8">
            <a:extLst>
              <a:ext uri="{FF2B5EF4-FFF2-40B4-BE49-F238E27FC236}">
                <a16:creationId xmlns:a16="http://schemas.microsoft.com/office/drawing/2014/main" id="{8CBB94F5-7E99-6B1E-1FEA-C203115E6E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a:off x="795529" y="644382"/>
            <a:ext cx="3856024"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Titel 1">
            <a:extLst>
              <a:ext uri="{FF2B5EF4-FFF2-40B4-BE49-F238E27FC236}">
                <a16:creationId xmlns:a16="http://schemas.microsoft.com/office/drawing/2014/main" id="{5C2220E8-880B-1EC5-ABC2-D24E0F7361F4}"/>
              </a:ext>
            </a:extLst>
          </p:cNvPr>
          <p:cNvSpPr>
            <a:spLocks noGrp="1"/>
          </p:cNvSpPr>
          <p:nvPr/>
        </p:nvSpPr>
        <p:spPr>
          <a:xfrm>
            <a:off x="1146879" y="998002"/>
            <a:ext cx="3182940" cy="14719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kern="1200">
                <a:solidFill>
                  <a:srgbClr val="FFFFFF"/>
                </a:solidFill>
                <a:latin typeface="+mj-lt"/>
                <a:ea typeface="+mj-ea"/>
                <a:cs typeface="+mj-cs"/>
              </a:rPr>
              <a:t>NÅR DU LÆSER LEKTIER:</a:t>
            </a:r>
          </a:p>
        </p:txBody>
      </p:sp>
      <p:sp>
        <p:nvSpPr>
          <p:cNvPr id="10" name="Pladsholder til indhold 2">
            <a:extLst>
              <a:ext uri="{FF2B5EF4-FFF2-40B4-BE49-F238E27FC236}">
                <a16:creationId xmlns:a16="http://schemas.microsoft.com/office/drawing/2014/main" id="{D5146A6C-AF33-DB9A-267B-2531F2898CFC}"/>
              </a:ext>
            </a:extLst>
          </p:cNvPr>
          <p:cNvSpPr>
            <a:spLocks noGrp="1"/>
          </p:cNvSpPr>
          <p:nvPr/>
        </p:nvSpPr>
        <p:spPr>
          <a:xfrm>
            <a:off x="1139635" y="2546161"/>
            <a:ext cx="3200451" cy="298592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1500" b="1" dirty="0">
                <a:solidFill>
                  <a:srgbClr val="FEFFFF"/>
                </a:solidFill>
              </a:rPr>
              <a:t>Anden gennemlæsning af lektien:</a:t>
            </a:r>
            <a:endParaRPr lang="da-DK" dirty="0"/>
          </a:p>
          <a:p>
            <a:r>
              <a:rPr lang="da-DK" sz="1500" dirty="0">
                <a:solidFill>
                  <a:srgbClr val="FEFFFF"/>
                </a:solidFill>
              </a:rPr>
              <a:t>Du læser ikke fra ende til anden i denne omgang. Det drejer sig om at lede efter forklaringer i teksten.</a:t>
            </a:r>
            <a:endParaRPr lang="da-DK" sz="1500" dirty="0">
              <a:solidFill>
                <a:srgbClr val="FEFFFF"/>
              </a:solidFill>
              <a:cs typeface="Calibri"/>
            </a:endParaRPr>
          </a:p>
          <a:p>
            <a:pPr marL="0" indent="0">
              <a:buNone/>
            </a:pPr>
            <a:r>
              <a:rPr lang="da-DK" sz="1500" dirty="0">
                <a:solidFill>
                  <a:srgbClr val="FEFFFF"/>
                </a:solidFill>
              </a:rPr>
              <a:t>Opgave:</a:t>
            </a:r>
            <a:endParaRPr lang="da-DK" sz="1500" dirty="0">
              <a:solidFill>
                <a:srgbClr val="FEFFFF"/>
              </a:solidFill>
              <a:cs typeface="Calibri"/>
            </a:endParaRPr>
          </a:p>
          <a:p>
            <a:r>
              <a:rPr lang="da-DK" sz="1500" dirty="0">
                <a:solidFill>
                  <a:srgbClr val="FEFFFF"/>
                </a:solidFill>
              </a:rPr>
              <a:t>Du skal finde ud af, hvilke af ordene der er forklaret i teksten. Led efter forklaringer på ordene, og skriv i ”03b-Fagord og begreber.docx”, hvad de betyder.</a:t>
            </a:r>
            <a:endParaRPr lang="da-DK" sz="1500" dirty="0">
              <a:solidFill>
                <a:srgbClr val="FEFFFF"/>
              </a:solidFill>
              <a:cs typeface="Calibri"/>
            </a:endParaRPr>
          </a:p>
        </p:txBody>
      </p:sp>
      <p:pic>
        <p:nvPicPr>
          <p:cNvPr id="11" name="Pladsholder til indhold 6">
            <a:extLst>
              <a:ext uri="{FF2B5EF4-FFF2-40B4-BE49-F238E27FC236}">
                <a16:creationId xmlns:a16="http://schemas.microsoft.com/office/drawing/2014/main" id="{BE98D045-3041-AF55-7987-0431C44B6EE1}"/>
              </a:ext>
            </a:extLst>
          </p:cNvPr>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a:off x="4998268" y="1372958"/>
            <a:ext cx="6539075" cy="3792663"/>
          </a:xfrm>
          <a:prstGeom prst="rect">
            <a:avLst/>
          </a:prstGeom>
        </p:spPr>
      </p:pic>
    </p:spTree>
    <p:extLst>
      <p:ext uri="{BB962C8B-B14F-4D97-AF65-F5344CB8AC3E}">
        <p14:creationId xmlns:p14="http://schemas.microsoft.com/office/powerpoint/2010/main" val="3300263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2EBA3E33-8AF7-C1D8-4776-8D873F396E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Freeform 6">
            <a:extLst>
              <a:ext uri="{FF2B5EF4-FFF2-40B4-BE49-F238E27FC236}">
                <a16:creationId xmlns:a16="http://schemas.microsoft.com/office/drawing/2014/main" id="{58647A74-8378-FC44-45F4-0DA58A524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 name="Rectangle 8">
            <a:extLst>
              <a:ext uri="{FF2B5EF4-FFF2-40B4-BE49-F238E27FC236}">
                <a16:creationId xmlns:a16="http://schemas.microsoft.com/office/drawing/2014/main" id="{9ACA911B-0BD6-00AE-C5B5-14C5FA840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 name="Freeform 7">
            <a:extLst>
              <a:ext uri="{FF2B5EF4-FFF2-40B4-BE49-F238E27FC236}">
                <a16:creationId xmlns:a16="http://schemas.microsoft.com/office/drawing/2014/main" id="{7BF55589-BDD6-DDBB-581F-AF5FFE6A34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Rectangle 8">
            <a:extLst>
              <a:ext uri="{FF2B5EF4-FFF2-40B4-BE49-F238E27FC236}">
                <a16:creationId xmlns:a16="http://schemas.microsoft.com/office/drawing/2014/main" id="{DCAF3551-7DEE-85A3-C559-9B4CB13F6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a:off x="795529" y="644382"/>
            <a:ext cx="3856024"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Titel 1">
            <a:extLst>
              <a:ext uri="{FF2B5EF4-FFF2-40B4-BE49-F238E27FC236}">
                <a16:creationId xmlns:a16="http://schemas.microsoft.com/office/drawing/2014/main" id="{0B7E7345-3D6A-0777-3462-75E6E2E6DC05}"/>
              </a:ext>
            </a:extLst>
          </p:cNvPr>
          <p:cNvSpPr>
            <a:spLocks noGrp="1"/>
          </p:cNvSpPr>
          <p:nvPr/>
        </p:nvSpPr>
        <p:spPr>
          <a:xfrm>
            <a:off x="1146879" y="998002"/>
            <a:ext cx="3182940" cy="14719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kern="1200">
                <a:solidFill>
                  <a:srgbClr val="FFFFFF"/>
                </a:solidFill>
                <a:latin typeface="+mj-lt"/>
                <a:ea typeface="+mj-ea"/>
                <a:cs typeface="+mj-cs"/>
              </a:rPr>
              <a:t>NÅR DU LÆSER LEKTIER:</a:t>
            </a:r>
          </a:p>
        </p:txBody>
      </p:sp>
      <p:sp>
        <p:nvSpPr>
          <p:cNvPr id="10" name="Pladsholder til indhold 2">
            <a:extLst>
              <a:ext uri="{FF2B5EF4-FFF2-40B4-BE49-F238E27FC236}">
                <a16:creationId xmlns:a16="http://schemas.microsoft.com/office/drawing/2014/main" id="{2E277381-5027-37BD-0363-7021E4E875A7}"/>
              </a:ext>
            </a:extLst>
          </p:cNvPr>
          <p:cNvSpPr>
            <a:spLocks noGrp="1"/>
          </p:cNvSpPr>
          <p:nvPr/>
        </p:nvSpPr>
        <p:spPr>
          <a:xfrm>
            <a:off x="1139635" y="2546161"/>
            <a:ext cx="3200451" cy="298592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1100" b="1" dirty="0">
                <a:solidFill>
                  <a:srgbClr val="FEFFFF"/>
                </a:solidFill>
              </a:rPr>
              <a:t>Læsning uden for lektien:</a:t>
            </a:r>
            <a:endParaRPr lang="da-DK" sz="1100" b="1" dirty="0">
              <a:solidFill>
                <a:srgbClr val="FEFFFF"/>
              </a:solidFill>
              <a:cs typeface="Calibri"/>
            </a:endParaRPr>
          </a:p>
          <a:p>
            <a:r>
              <a:rPr lang="da-DK" sz="1100" dirty="0">
                <a:solidFill>
                  <a:srgbClr val="FEFFFF"/>
                </a:solidFill>
              </a:rPr>
              <a:t>Nogle af de ord, som du ikke fandt en forklaring på inden for lektien er forklaret andre steder i bogen. Du har måske glemt, hvad de betyder, eller du har aldrig vidst det.</a:t>
            </a:r>
            <a:endParaRPr lang="da-DK" sz="1100" dirty="0">
              <a:solidFill>
                <a:srgbClr val="FEFFFF"/>
              </a:solidFill>
              <a:cs typeface="Calibri"/>
            </a:endParaRPr>
          </a:p>
          <a:p>
            <a:pPr marL="0" indent="0">
              <a:buNone/>
            </a:pPr>
            <a:r>
              <a:rPr lang="da-DK" sz="1100" dirty="0">
                <a:solidFill>
                  <a:srgbClr val="FEFFFF"/>
                </a:solidFill>
              </a:rPr>
              <a:t>Opgave:</a:t>
            </a:r>
            <a:endParaRPr lang="da-DK" sz="1100" dirty="0">
              <a:solidFill>
                <a:srgbClr val="FEFFFF"/>
              </a:solidFill>
              <a:cs typeface="Calibri"/>
            </a:endParaRPr>
          </a:p>
          <a:p>
            <a:r>
              <a:rPr lang="da-DK" sz="1100" dirty="0">
                <a:solidFill>
                  <a:srgbClr val="FEFFFF"/>
                </a:solidFill>
              </a:rPr>
              <a:t>Nu bruger du stikordsregistret til at finde ud af, hvilke af resten af ordene du kan finde forklaringer på andre steder i bogen. Skriv forklaringer ind i listen.</a:t>
            </a:r>
            <a:endParaRPr lang="da-DK" sz="1100" dirty="0">
              <a:solidFill>
                <a:srgbClr val="FEFFFF"/>
              </a:solidFill>
              <a:cs typeface="Calibri"/>
            </a:endParaRPr>
          </a:p>
          <a:p>
            <a:r>
              <a:rPr lang="da-DK" sz="1100" dirty="0">
                <a:solidFill>
                  <a:srgbClr val="FEFFFF"/>
                </a:solidFill>
              </a:rPr>
              <a:t>Resten af ordene (dem der ikke er forklaringer på i bogen, eller hvor du ikke forstår forklaringerne) skal du huske at spørge lærer eller klassekammerater om.</a:t>
            </a:r>
            <a:endParaRPr lang="da-DK" sz="1100" dirty="0">
              <a:solidFill>
                <a:srgbClr val="FEFFFF"/>
              </a:solidFill>
              <a:cs typeface="Calibri"/>
            </a:endParaRPr>
          </a:p>
        </p:txBody>
      </p:sp>
      <p:pic>
        <p:nvPicPr>
          <p:cNvPr id="11" name="Pladsholder til indhold 4">
            <a:extLst>
              <a:ext uri="{FF2B5EF4-FFF2-40B4-BE49-F238E27FC236}">
                <a16:creationId xmlns:a16="http://schemas.microsoft.com/office/drawing/2014/main" id="{4F8C1C4D-EAB9-7303-1BEA-D04C4E411B80}"/>
              </a:ext>
            </a:extLst>
          </p:cNvPr>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a:off x="4998268" y="1413828"/>
            <a:ext cx="6539075" cy="3710924"/>
          </a:xfrm>
          <a:prstGeom prst="rect">
            <a:avLst/>
          </a:prstGeom>
        </p:spPr>
      </p:pic>
    </p:spTree>
    <p:extLst>
      <p:ext uri="{BB962C8B-B14F-4D97-AF65-F5344CB8AC3E}">
        <p14:creationId xmlns:p14="http://schemas.microsoft.com/office/powerpoint/2010/main" val="2383553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a:extLst>
              <a:ext uri="{FF2B5EF4-FFF2-40B4-BE49-F238E27FC236}">
                <a16:creationId xmlns:a16="http://schemas.microsoft.com/office/drawing/2014/main" id="{8817829D-C40F-7F42-2BCE-CFA435C04B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Freeform 6">
            <a:extLst>
              <a:ext uri="{FF2B5EF4-FFF2-40B4-BE49-F238E27FC236}">
                <a16:creationId xmlns:a16="http://schemas.microsoft.com/office/drawing/2014/main" id="{35351C11-3C11-2C05-3AB5-38766F0C10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 name="Rectangle 8">
            <a:extLst>
              <a:ext uri="{FF2B5EF4-FFF2-40B4-BE49-F238E27FC236}">
                <a16:creationId xmlns:a16="http://schemas.microsoft.com/office/drawing/2014/main" id="{DADFBAB1-9F4B-D9F9-C7BE-EA4A3CF1F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 name="Freeform 7">
            <a:extLst>
              <a:ext uri="{FF2B5EF4-FFF2-40B4-BE49-F238E27FC236}">
                <a16:creationId xmlns:a16="http://schemas.microsoft.com/office/drawing/2014/main" id="{47BCA9A3-CC46-6F45-AC7D-CA3B5E98DA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Rectangle 8">
            <a:extLst>
              <a:ext uri="{FF2B5EF4-FFF2-40B4-BE49-F238E27FC236}">
                <a16:creationId xmlns:a16="http://schemas.microsoft.com/office/drawing/2014/main" id="{AC73297A-90C0-F2C4-2AC1-E0E78F8411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a:off x="795529" y="644382"/>
            <a:ext cx="3856024"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Titel 1">
            <a:extLst>
              <a:ext uri="{FF2B5EF4-FFF2-40B4-BE49-F238E27FC236}">
                <a16:creationId xmlns:a16="http://schemas.microsoft.com/office/drawing/2014/main" id="{832B84C5-CFBA-0F7C-4CD1-3D7692B37D08}"/>
              </a:ext>
            </a:extLst>
          </p:cNvPr>
          <p:cNvSpPr>
            <a:spLocks noGrp="1"/>
          </p:cNvSpPr>
          <p:nvPr/>
        </p:nvSpPr>
        <p:spPr>
          <a:xfrm>
            <a:off x="1146879" y="998002"/>
            <a:ext cx="3182940" cy="14719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kern="1200">
                <a:solidFill>
                  <a:srgbClr val="FFFFFF"/>
                </a:solidFill>
                <a:latin typeface="+mj-lt"/>
                <a:ea typeface="+mj-ea"/>
                <a:cs typeface="+mj-cs"/>
              </a:rPr>
              <a:t>NÅR DU LÆSER LEKTIER:</a:t>
            </a:r>
          </a:p>
        </p:txBody>
      </p:sp>
      <p:sp>
        <p:nvSpPr>
          <p:cNvPr id="10" name="Pladsholder til indhold 2">
            <a:extLst>
              <a:ext uri="{FF2B5EF4-FFF2-40B4-BE49-F238E27FC236}">
                <a16:creationId xmlns:a16="http://schemas.microsoft.com/office/drawing/2014/main" id="{E4354BBD-6935-DE29-0879-21B14A1E6C54}"/>
              </a:ext>
            </a:extLst>
          </p:cNvPr>
          <p:cNvSpPr>
            <a:spLocks noGrp="1"/>
          </p:cNvSpPr>
          <p:nvPr/>
        </p:nvSpPr>
        <p:spPr>
          <a:xfrm>
            <a:off x="1139635" y="2546161"/>
            <a:ext cx="3200451" cy="298592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1300" b="1" dirty="0">
                <a:solidFill>
                  <a:srgbClr val="FEFFFF"/>
                </a:solidFill>
              </a:rPr>
              <a:t>Tredje  gennemlæsning af lektien:</a:t>
            </a:r>
            <a:endParaRPr lang="da-DK" sz="1300" dirty="0">
              <a:solidFill>
                <a:srgbClr val="FEFFFF"/>
              </a:solidFill>
              <a:cs typeface="Calibri"/>
            </a:endParaRPr>
          </a:p>
          <a:p>
            <a:r>
              <a:rPr lang="da-DK" sz="1300" dirty="0">
                <a:solidFill>
                  <a:srgbClr val="FEFFFF"/>
                </a:solidFill>
              </a:rPr>
              <a:t>Nu er du klar til at gå i gang med det egentligt matematiske indhold altså der, hvor der kommer formler ind.</a:t>
            </a:r>
            <a:endParaRPr lang="da-DK" sz="1300" dirty="0">
              <a:solidFill>
                <a:srgbClr val="FEFFFF"/>
              </a:solidFill>
              <a:cs typeface="Calibri"/>
            </a:endParaRPr>
          </a:p>
          <a:p>
            <a:r>
              <a:rPr lang="da-DK" sz="1300" dirty="0">
                <a:solidFill>
                  <a:srgbClr val="FEFFFF"/>
                </a:solidFill>
              </a:rPr>
              <a:t>Læg mærke til strukturen i teksten mens du læser den. En hel del af de formler, du ser, er udregninger, der leder frem til en fiks og færdig formel, som du kan bruge til at løse opgaver med. </a:t>
            </a:r>
            <a:endParaRPr lang="da-DK" sz="1300" dirty="0">
              <a:solidFill>
                <a:srgbClr val="FEFFFF"/>
              </a:solidFill>
              <a:cs typeface="Calibri"/>
            </a:endParaRPr>
          </a:p>
          <a:p>
            <a:pPr marL="0" indent="0">
              <a:buNone/>
            </a:pPr>
            <a:r>
              <a:rPr lang="da-DK" sz="1300" dirty="0">
                <a:solidFill>
                  <a:srgbClr val="FEFFFF"/>
                </a:solidFill>
              </a:rPr>
              <a:t>Opgave:</a:t>
            </a:r>
            <a:endParaRPr lang="da-DK" sz="1300" dirty="0">
              <a:solidFill>
                <a:srgbClr val="FEFFFF"/>
              </a:solidFill>
              <a:cs typeface="Calibri"/>
            </a:endParaRPr>
          </a:p>
          <a:p>
            <a:r>
              <a:rPr lang="da-DK" sz="1300" dirty="0">
                <a:solidFill>
                  <a:srgbClr val="FEFFFF"/>
                </a:solidFill>
              </a:rPr>
              <a:t>Hvilken del af billedet til højre skal du lægge mærke til, hvis du leder efter en formel til at løse en opgave med?</a:t>
            </a:r>
            <a:endParaRPr lang="da-DK" sz="1300" dirty="0">
              <a:solidFill>
                <a:srgbClr val="FEFFFF"/>
              </a:solidFill>
              <a:cs typeface="Calibri"/>
            </a:endParaRPr>
          </a:p>
          <a:p>
            <a:endParaRPr lang="en-US" sz="1300">
              <a:solidFill>
                <a:srgbClr val="FEFFFF"/>
              </a:solidFill>
            </a:endParaRPr>
          </a:p>
        </p:txBody>
      </p:sp>
      <p:pic>
        <p:nvPicPr>
          <p:cNvPr id="11" name="Pladsholder til indhold 5">
            <a:extLst>
              <a:ext uri="{FF2B5EF4-FFF2-40B4-BE49-F238E27FC236}">
                <a16:creationId xmlns:a16="http://schemas.microsoft.com/office/drawing/2014/main" id="{61A594B9-325B-CEE7-854F-E44B0F50193B}"/>
              </a:ext>
            </a:extLst>
          </p:cNvPr>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a:off x="5132493" y="643467"/>
            <a:ext cx="6270624" cy="5251646"/>
          </a:xfrm>
          <a:prstGeom prst="rect">
            <a:avLst/>
          </a:prstGeom>
        </p:spPr>
      </p:pic>
    </p:spTree>
    <p:extLst>
      <p:ext uri="{BB962C8B-B14F-4D97-AF65-F5344CB8AC3E}">
        <p14:creationId xmlns:p14="http://schemas.microsoft.com/office/powerpoint/2010/main" val="2819966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70C70C9B-439A-E045-A7FB-6ED7446CE7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Freeform 6">
            <a:extLst>
              <a:ext uri="{FF2B5EF4-FFF2-40B4-BE49-F238E27FC236}">
                <a16:creationId xmlns:a16="http://schemas.microsoft.com/office/drawing/2014/main" id="{A6D9FF7B-5872-D302-A237-E7B1D0B33E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 name="Rectangle 8">
            <a:extLst>
              <a:ext uri="{FF2B5EF4-FFF2-40B4-BE49-F238E27FC236}">
                <a16:creationId xmlns:a16="http://schemas.microsoft.com/office/drawing/2014/main" id="{FDD10E06-9CA3-6C12-004F-A0E4EE66C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 name="Freeform 7">
            <a:extLst>
              <a:ext uri="{FF2B5EF4-FFF2-40B4-BE49-F238E27FC236}">
                <a16:creationId xmlns:a16="http://schemas.microsoft.com/office/drawing/2014/main" id="{03E76743-77C7-99D1-155C-A68BC2227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Rectangle 8">
            <a:extLst>
              <a:ext uri="{FF2B5EF4-FFF2-40B4-BE49-F238E27FC236}">
                <a16:creationId xmlns:a16="http://schemas.microsoft.com/office/drawing/2014/main" id="{667D21E1-9B1F-5280-E471-6E699053D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a:off x="795529" y="644382"/>
            <a:ext cx="3856024"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Titel 1">
            <a:extLst>
              <a:ext uri="{FF2B5EF4-FFF2-40B4-BE49-F238E27FC236}">
                <a16:creationId xmlns:a16="http://schemas.microsoft.com/office/drawing/2014/main" id="{9EB3363C-39E3-60FE-4B5E-0F8724807942}"/>
              </a:ext>
            </a:extLst>
          </p:cNvPr>
          <p:cNvSpPr>
            <a:spLocks noGrp="1"/>
          </p:cNvSpPr>
          <p:nvPr/>
        </p:nvSpPr>
        <p:spPr>
          <a:xfrm>
            <a:off x="1146879" y="998002"/>
            <a:ext cx="3182940" cy="14719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kern="1200">
                <a:solidFill>
                  <a:srgbClr val="FFFFFF"/>
                </a:solidFill>
                <a:latin typeface="+mj-lt"/>
                <a:ea typeface="+mj-ea"/>
                <a:cs typeface="+mj-cs"/>
              </a:rPr>
              <a:t>NÅR DU LÆSER LEKTIER:</a:t>
            </a:r>
          </a:p>
        </p:txBody>
      </p:sp>
      <p:sp>
        <p:nvSpPr>
          <p:cNvPr id="10" name="Pladsholder til indhold 2">
            <a:extLst>
              <a:ext uri="{FF2B5EF4-FFF2-40B4-BE49-F238E27FC236}">
                <a16:creationId xmlns:a16="http://schemas.microsoft.com/office/drawing/2014/main" id="{01832694-482E-E5FD-3D63-365F6FB4672F}"/>
              </a:ext>
            </a:extLst>
          </p:cNvPr>
          <p:cNvSpPr>
            <a:spLocks noGrp="1"/>
          </p:cNvSpPr>
          <p:nvPr/>
        </p:nvSpPr>
        <p:spPr>
          <a:xfrm>
            <a:off x="1139635" y="2546161"/>
            <a:ext cx="3200451" cy="298592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1100" b="1" dirty="0">
                <a:solidFill>
                  <a:srgbClr val="FEFFFF"/>
                </a:solidFill>
              </a:rPr>
              <a:t>Tredje gennemlæsning af lektien:</a:t>
            </a:r>
            <a:endParaRPr lang="da-DK" sz="1100" dirty="0">
              <a:solidFill>
                <a:srgbClr val="FEFFFF"/>
              </a:solidFill>
              <a:cs typeface="Calibri"/>
            </a:endParaRPr>
          </a:p>
          <a:p>
            <a:r>
              <a:rPr lang="da-DK" sz="1100" dirty="0">
                <a:solidFill>
                  <a:srgbClr val="FEFFFF"/>
                </a:solidFill>
              </a:rPr>
              <a:t>Husk at stille ”hvorfor” spørgsmål til dig selv, når du læser teksten. </a:t>
            </a:r>
            <a:endParaRPr lang="da-DK" sz="1100" dirty="0">
              <a:solidFill>
                <a:srgbClr val="FEFFFF"/>
              </a:solidFill>
              <a:cs typeface="Calibri"/>
            </a:endParaRPr>
          </a:p>
          <a:p>
            <a:r>
              <a:rPr lang="da-DK" sz="1100" dirty="0">
                <a:solidFill>
                  <a:srgbClr val="FEFFFF"/>
                </a:solidFill>
              </a:rPr>
              <a:t>På billedet til højre er markeret et af de steder i teksten, hvor du skal spørge dig selv: ”Hvorfor det?” </a:t>
            </a:r>
            <a:endParaRPr lang="da-DK" sz="1100" dirty="0">
              <a:solidFill>
                <a:srgbClr val="FEFFFF"/>
              </a:solidFill>
              <a:cs typeface="Calibri"/>
            </a:endParaRPr>
          </a:p>
          <a:p>
            <a:r>
              <a:rPr lang="da-DK" sz="1100" dirty="0">
                <a:solidFill>
                  <a:srgbClr val="FEFFFF"/>
                </a:solidFill>
              </a:rPr>
              <a:t>Du forsøger så at forklare dig selv hvorfor. I dette tilfælde skal du se på tegningen på forrige side. Dette er et godt eksempel på, hvorfor det er nemmere at læse matematik i en papirbog!</a:t>
            </a:r>
            <a:endParaRPr lang="da-DK" sz="1100" dirty="0">
              <a:solidFill>
                <a:srgbClr val="FEFFFF"/>
              </a:solidFill>
              <a:cs typeface="Calibri"/>
            </a:endParaRPr>
          </a:p>
          <a:p>
            <a:pPr marL="0" indent="0">
              <a:buNone/>
            </a:pPr>
            <a:r>
              <a:rPr lang="da-DK" sz="1100" dirty="0">
                <a:solidFill>
                  <a:srgbClr val="FEFFFF"/>
                </a:solidFill>
              </a:rPr>
              <a:t>Opgave:</a:t>
            </a:r>
            <a:endParaRPr lang="da-DK" sz="1100" dirty="0">
              <a:solidFill>
                <a:srgbClr val="FEFFFF"/>
              </a:solidFill>
              <a:cs typeface="Calibri"/>
            </a:endParaRPr>
          </a:p>
          <a:p>
            <a:r>
              <a:rPr lang="da-DK" sz="1100" dirty="0">
                <a:solidFill>
                  <a:srgbClr val="FEFFFF"/>
                </a:solidFill>
              </a:rPr>
              <a:t>Find og marker de steder i teksten, hvor du bør spørge dig selv: ”Hvorfor?”. Skriv i noter, hvor mange, du har fundet.</a:t>
            </a:r>
            <a:endParaRPr lang="da-DK" sz="1100" dirty="0">
              <a:solidFill>
                <a:srgbClr val="FEFFFF"/>
              </a:solidFill>
              <a:cs typeface="Calibri"/>
            </a:endParaRPr>
          </a:p>
        </p:txBody>
      </p:sp>
      <p:pic>
        <p:nvPicPr>
          <p:cNvPr id="11" name="Pladsholder til indhold 4">
            <a:extLst>
              <a:ext uri="{FF2B5EF4-FFF2-40B4-BE49-F238E27FC236}">
                <a16:creationId xmlns:a16="http://schemas.microsoft.com/office/drawing/2014/main" id="{6743EA5A-8623-F4AF-FA3F-D99B013F5F08}"/>
              </a:ext>
            </a:extLst>
          </p:cNvPr>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a:off x="4998268" y="1936954"/>
            <a:ext cx="6539075" cy="2664672"/>
          </a:xfrm>
          <a:prstGeom prst="rect">
            <a:avLst/>
          </a:prstGeom>
        </p:spPr>
      </p:pic>
    </p:spTree>
    <p:extLst>
      <p:ext uri="{BB962C8B-B14F-4D97-AF65-F5344CB8AC3E}">
        <p14:creationId xmlns:p14="http://schemas.microsoft.com/office/powerpoint/2010/main" val="1793207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901BCE24-FB79-98C3-1122-E2F3B37F2A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Freeform 6">
            <a:extLst>
              <a:ext uri="{FF2B5EF4-FFF2-40B4-BE49-F238E27FC236}">
                <a16:creationId xmlns:a16="http://schemas.microsoft.com/office/drawing/2014/main" id="{B77B28AE-6A8C-C917-FF19-17956D1D2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 name="Rectangle 8">
            <a:extLst>
              <a:ext uri="{FF2B5EF4-FFF2-40B4-BE49-F238E27FC236}">
                <a16:creationId xmlns:a16="http://schemas.microsoft.com/office/drawing/2014/main" id="{23482806-AB39-B82F-96A5-A8BA584DD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 name="Freeform 7">
            <a:extLst>
              <a:ext uri="{FF2B5EF4-FFF2-40B4-BE49-F238E27FC236}">
                <a16:creationId xmlns:a16="http://schemas.microsoft.com/office/drawing/2014/main" id="{34C0E226-6446-BA65-53B8-A761A630C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Rectangle 8">
            <a:extLst>
              <a:ext uri="{FF2B5EF4-FFF2-40B4-BE49-F238E27FC236}">
                <a16:creationId xmlns:a16="http://schemas.microsoft.com/office/drawing/2014/main" id="{C422322E-0039-6720-FF4F-13FCBE53E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a:off x="795529" y="644382"/>
            <a:ext cx="3856024"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Titel 1">
            <a:extLst>
              <a:ext uri="{FF2B5EF4-FFF2-40B4-BE49-F238E27FC236}">
                <a16:creationId xmlns:a16="http://schemas.microsoft.com/office/drawing/2014/main" id="{68D1C2FD-EAA9-EF82-D392-91066639D89A}"/>
              </a:ext>
            </a:extLst>
          </p:cNvPr>
          <p:cNvSpPr>
            <a:spLocks noGrp="1"/>
          </p:cNvSpPr>
          <p:nvPr/>
        </p:nvSpPr>
        <p:spPr>
          <a:xfrm>
            <a:off x="1146879" y="998002"/>
            <a:ext cx="3182940" cy="14719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300" kern="1200">
                <a:solidFill>
                  <a:srgbClr val="FFFFFF"/>
                </a:solidFill>
                <a:latin typeface="+mj-lt"/>
                <a:ea typeface="+mj-ea"/>
                <a:cs typeface="+mj-cs"/>
              </a:rPr>
              <a:t>ORD DU IKKE KAN FINDE EN FORKLARING PÅ</a:t>
            </a:r>
          </a:p>
        </p:txBody>
      </p:sp>
      <p:sp>
        <p:nvSpPr>
          <p:cNvPr id="10" name="Pladsholder til indhold 2">
            <a:extLst>
              <a:ext uri="{FF2B5EF4-FFF2-40B4-BE49-F238E27FC236}">
                <a16:creationId xmlns:a16="http://schemas.microsoft.com/office/drawing/2014/main" id="{5D4C7F45-A108-0E4A-4F53-0ABECBA25A09}"/>
              </a:ext>
            </a:extLst>
          </p:cNvPr>
          <p:cNvSpPr>
            <a:spLocks noGrp="1"/>
          </p:cNvSpPr>
          <p:nvPr/>
        </p:nvSpPr>
        <p:spPr>
          <a:xfrm>
            <a:off x="1139635" y="2546161"/>
            <a:ext cx="3200451" cy="298592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1500" b="1" dirty="0">
                <a:solidFill>
                  <a:srgbClr val="FEFFFF"/>
                </a:solidFill>
              </a:rPr>
              <a:t>Det er tit ord, som er en del af selve sproget i matematik.</a:t>
            </a:r>
            <a:endParaRPr lang="da-DK" dirty="0"/>
          </a:p>
          <a:p>
            <a:r>
              <a:rPr lang="da-DK" sz="1500" dirty="0">
                <a:solidFill>
                  <a:srgbClr val="FEFFFF"/>
                </a:solidFill>
              </a:rPr>
              <a:t>De kaldes </a:t>
            </a:r>
            <a:r>
              <a:rPr lang="da-DK" sz="1500" dirty="0" err="1">
                <a:solidFill>
                  <a:srgbClr val="FEFFFF"/>
                </a:solidFill>
              </a:rPr>
              <a:t>førfaglige</a:t>
            </a:r>
            <a:r>
              <a:rPr lang="da-DK" sz="1500" dirty="0">
                <a:solidFill>
                  <a:srgbClr val="FEFFFF"/>
                </a:solidFill>
              </a:rPr>
              <a:t> ord, og de er vigtige at forstå.</a:t>
            </a:r>
            <a:endParaRPr lang="da-DK" sz="1500" dirty="0">
              <a:solidFill>
                <a:srgbClr val="FEFFFF"/>
              </a:solidFill>
              <a:cs typeface="Calibri"/>
            </a:endParaRPr>
          </a:p>
          <a:p>
            <a:pPr marL="0" indent="0">
              <a:buNone/>
            </a:pPr>
            <a:r>
              <a:rPr lang="da-DK" sz="1500" dirty="0">
                <a:solidFill>
                  <a:srgbClr val="FEFFFF"/>
                </a:solidFill>
              </a:rPr>
              <a:t>Opgave:</a:t>
            </a:r>
            <a:endParaRPr lang="da-DK" sz="1500" dirty="0">
              <a:solidFill>
                <a:srgbClr val="FEFFFF"/>
              </a:solidFill>
              <a:cs typeface="Calibri"/>
            </a:endParaRPr>
          </a:p>
          <a:p>
            <a:r>
              <a:rPr lang="da-DK" sz="1500" dirty="0">
                <a:solidFill>
                  <a:srgbClr val="FEFFFF"/>
                </a:solidFill>
              </a:rPr>
              <a:t>Jeg har overstreget en masse </a:t>
            </a:r>
            <a:r>
              <a:rPr lang="da-DK" sz="1500" dirty="0" err="1">
                <a:solidFill>
                  <a:srgbClr val="FEFFFF"/>
                </a:solidFill>
              </a:rPr>
              <a:t>førfaglige</a:t>
            </a:r>
            <a:r>
              <a:rPr lang="da-DK" sz="1500" dirty="0">
                <a:solidFill>
                  <a:srgbClr val="FEFFFF"/>
                </a:solidFill>
              </a:rPr>
              <a:t> ord og vendinger i filen ”03c-Lineære-funktioner.pdf”.</a:t>
            </a:r>
            <a:endParaRPr lang="da-DK" sz="1500" dirty="0">
              <a:solidFill>
                <a:srgbClr val="FEFFFF"/>
              </a:solidFill>
              <a:cs typeface="Calibri"/>
            </a:endParaRPr>
          </a:p>
          <a:p>
            <a:r>
              <a:rPr lang="da-DK" sz="1500" dirty="0">
                <a:solidFill>
                  <a:srgbClr val="FEFFFF"/>
                </a:solidFill>
              </a:rPr>
              <a:t>Du skal samarbejde med sidemanden om at forsøge at finde ud af, hvad disse ord betyder. </a:t>
            </a:r>
            <a:endParaRPr lang="da-DK" sz="1500" dirty="0">
              <a:solidFill>
                <a:srgbClr val="FEFFFF"/>
              </a:solidFill>
              <a:cs typeface="Calibri"/>
            </a:endParaRPr>
          </a:p>
        </p:txBody>
      </p:sp>
      <p:pic>
        <p:nvPicPr>
          <p:cNvPr id="11" name="Pladsholder til indhold 4">
            <a:extLst>
              <a:ext uri="{FF2B5EF4-FFF2-40B4-BE49-F238E27FC236}">
                <a16:creationId xmlns:a16="http://schemas.microsoft.com/office/drawing/2014/main" id="{1B70FA7E-2535-9121-51B3-AB718B393128}"/>
              </a:ext>
            </a:extLst>
          </p:cNvPr>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a:off x="4998268" y="1503741"/>
            <a:ext cx="6539075" cy="3531098"/>
          </a:xfrm>
          <a:prstGeom prst="rect">
            <a:avLst/>
          </a:prstGeom>
        </p:spPr>
      </p:pic>
    </p:spTree>
    <p:extLst>
      <p:ext uri="{BB962C8B-B14F-4D97-AF65-F5344CB8AC3E}">
        <p14:creationId xmlns:p14="http://schemas.microsoft.com/office/powerpoint/2010/main" val="1463643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id="{D661496E-1476-AF48-6EA2-9CB8817D39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Freeform 6">
            <a:extLst>
              <a:ext uri="{FF2B5EF4-FFF2-40B4-BE49-F238E27FC236}">
                <a16:creationId xmlns:a16="http://schemas.microsoft.com/office/drawing/2014/main" id="{F8CE9D80-F7CA-1D70-EC42-7F07D3236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 name="Freeform 7">
            <a:extLst>
              <a:ext uri="{FF2B5EF4-FFF2-40B4-BE49-F238E27FC236}">
                <a16:creationId xmlns:a16="http://schemas.microsoft.com/office/drawing/2014/main" id="{D2559986-EB56-9F86-3B0B-32477BDCA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 name="Freeform: Shape 13">
            <a:extLst>
              <a:ext uri="{FF2B5EF4-FFF2-40B4-BE49-F238E27FC236}">
                <a16:creationId xmlns:a16="http://schemas.microsoft.com/office/drawing/2014/main" id="{4E3AFC44-DD2B-6B9E-7870-5FE8C225C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Titel 1">
            <a:extLst>
              <a:ext uri="{FF2B5EF4-FFF2-40B4-BE49-F238E27FC236}">
                <a16:creationId xmlns:a16="http://schemas.microsoft.com/office/drawing/2014/main" id="{CABCCE81-DEC6-1B30-B45C-DB6F89165A2C}"/>
              </a:ext>
            </a:extLst>
          </p:cNvPr>
          <p:cNvSpPr>
            <a:spLocks noGrp="1"/>
          </p:cNvSpPr>
          <p:nvPr/>
        </p:nvSpPr>
        <p:spPr>
          <a:xfrm>
            <a:off x="934872" y="982272"/>
            <a:ext cx="3388419" cy="45609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4000">
                <a:solidFill>
                  <a:srgbClr val="FFFFFF"/>
                </a:solidFill>
              </a:rPr>
              <a:t>Opgave til screencast</a:t>
            </a:r>
          </a:p>
        </p:txBody>
      </p:sp>
      <p:sp>
        <p:nvSpPr>
          <p:cNvPr id="9" name="Rectangle 8">
            <a:extLst>
              <a:ext uri="{FF2B5EF4-FFF2-40B4-BE49-F238E27FC236}">
                <a16:creationId xmlns:a16="http://schemas.microsoft.com/office/drawing/2014/main" id="{B07A44F3-E777-0F70-96CF-D979928FB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Pladsholder til indhold 2">
            <a:extLst>
              <a:ext uri="{FF2B5EF4-FFF2-40B4-BE49-F238E27FC236}">
                <a16:creationId xmlns:a16="http://schemas.microsoft.com/office/drawing/2014/main" id="{1DA23FE9-06F9-6ADB-82A2-09ECC5E547CF}"/>
              </a:ext>
            </a:extLst>
          </p:cNvPr>
          <p:cNvSpPr>
            <a:spLocks noGrp="1"/>
          </p:cNvSpPr>
          <p:nvPr/>
        </p:nvSpPr>
        <p:spPr>
          <a:xfrm>
            <a:off x="5221862" y="1719618"/>
            <a:ext cx="5948831" cy="433462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sz="1100" dirty="0">
                <a:solidFill>
                  <a:srgbClr val="FEFFFF"/>
                </a:solidFill>
              </a:rPr>
              <a:t>Du skal nu lave en </a:t>
            </a:r>
            <a:r>
              <a:rPr lang="da-DK" sz="1100" dirty="0" err="1">
                <a:solidFill>
                  <a:srgbClr val="FEFFFF"/>
                </a:solidFill>
              </a:rPr>
              <a:t>screencast</a:t>
            </a:r>
            <a:r>
              <a:rPr lang="da-DK" sz="1100" dirty="0">
                <a:solidFill>
                  <a:srgbClr val="FEFFFF"/>
                </a:solidFill>
              </a:rPr>
              <a:t>, hvor du tænker højt. Du skal vise og forklare, hvordan du løser en matematikopgave, og hvad du gør, når du gør i stå eller møder ord, du ikke kender eller forstår. Hvordan finder du det næste skridt for at løse opgaven?</a:t>
            </a:r>
          </a:p>
          <a:p>
            <a:r>
              <a:rPr lang="da-DK" sz="1100" dirty="0">
                <a:solidFill>
                  <a:srgbClr val="FEFFFF"/>
                </a:solidFill>
              </a:rPr>
              <a:t>Opgaverne findes i ” 04b-Opgaver til screencast.docx” </a:t>
            </a:r>
            <a:endParaRPr lang="da-DK" sz="1100" dirty="0">
              <a:solidFill>
                <a:srgbClr val="FEFFFF"/>
              </a:solidFill>
              <a:cs typeface="Calibri"/>
            </a:endParaRPr>
          </a:p>
          <a:p>
            <a:r>
              <a:rPr lang="da-DK" sz="1100" dirty="0">
                <a:solidFill>
                  <a:srgbClr val="FEFFFF"/>
                </a:solidFill>
              </a:rPr>
              <a:t>Brug fx programmet </a:t>
            </a:r>
            <a:r>
              <a:rPr lang="da-DK" sz="1100" dirty="0" err="1">
                <a:solidFill>
                  <a:srgbClr val="FEFFFF"/>
                </a:solidFill>
              </a:rPr>
              <a:t>screencast</a:t>
            </a:r>
            <a:r>
              <a:rPr lang="da-DK" sz="1100" dirty="0">
                <a:solidFill>
                  <a:srgbClr val="FEFFFF"/>
                </a:solidFill>
              </a:rPr>
              <a:t>-o-</a:t>
            </a:r>
            <a:r>
              <a:rPr lang="da-DK" sz="1100" dirty="0" err="1">
                <a:solidFill>
                  <a:srgbClr val="FEFFFF"/>
                </a:solidFill>
              </a:rPr>
              <a:t>matic</a:t>
            </a:r>
            <a:r>
              <a:rPr lang="da-DK" sz="1100" dirty="0">
                <a:solidFill>
                  <a:srgbClr val="FEFFFF"/>
                </a:solidFill>
              </a:rPr>
              <a:t> eller en anden skærmoptager </a:t>
            </a:r>
            <a:endParaRPr lang="da-DK" sz="1100" dirty="0">
              <a:solidFill>
                <a:srgbClr val="FEFFFF"/>
              </a:solidFill>
              <a:cs typeface="Calibri"/>
            </a:endParaRPr>
          </a:p>
          <a:p>
            <a:pPr lvl="0"/>
            <a:r>
              <a:rPr lang="da-DK" sz="1100" dirty="0">
                <a:solidFill>
                  <a:srgbClr val="FEFFFF"/>
                </a:solidFill>
              </a:rPr>
              <a:t>Åbn opgaven på din computer og herefter skærmoptageren</a:t>
            </a:r>
            <a:endParaRPr lang="da-DK" sz="1100" dirty="0">
              <a:solidFill>
                <a:srgbClr val="FEFFFF"/>
              </a:solidFill>
              <a:cs typeface="Calibri"/>
            </a:endParaRPr>
          </a:p>
          <a:p>
            <a:r>
              <a:rPr lang="da-DK" sz="1100" dirty="0">
                <a:solidFill>
                  <a:srgbClr val="FEFFFF"/>
                </a:solidFill>
              </a:rPr>
              <a:t>Derefter viser du, hvad du gør for at forstå og løse opgaven</a:t>
            </a:r>
            <a:endParaRPr lang="da-DK" sz="1100" dirty="0">
              <a:solidFill>
                <a:srgbClr val="FEFFFF"/>
              </a:solidFill>
              <a:cs typeface="Calibri"/>
            </a:endParaRPr>
          </a:p>
          <a:p>
            <a:r>
              <a:rPr lang="da-DK" sz="1100" dirty="0">
                <a:solidFill>
                  <a:srgbClr val="FEFFFF"/>
                </a:solidFill>
              </a:rPr>
              <a:t>Du skal evt. bruge matematikbogen i PDF-udgaven, </a:t>
            </a:r>
            <a:r>
              <a:rPr lang="da-DK" sz="1100" dirty="0" err="1">
                <a:solidFill>
                  <a:srgbClr val="FEFFFF"/>
                </a:solidFill>
              </a:rPr>
              <a:t>Wordmat</a:t>
            </a:r>
            <a:r>
              <a:rPr lang="da-DK" sz="1100" dirty="0">
                <a:solidFill>
                  <a:srgbClr val="FEFFFF"/>
                </a:solidFill>
              </a:rPr>
              <a:t>, OneNote eller andre programmer til fx mellemregninger eller opslagsværk. Her kan du evt. lave ”split screen” eller skifte ”vindue”. Forbered dig ved at åbne de ting du skal bruge på forhånd inden optagelsen begynder. </a:t>
            </a:r>
            <a:endParaRPr lang="da-DK" sz="1100" dirty="0">
              <a:solidFill>
                <a:srgbClr val="FEFFFF"/>
              </a:solidFill>
              <a:cs typeface="Calibri"/>
            </a:endParaRPr>
          </a:p>
          <a:p>
            <a:pPr marL="0" indent="0">
              <a:buNone/>
            </a:pPr>
            <a:endParaRPr lang="da-DK" sz="1100">
              <a:solidFill>
                <a:srgbClr val="FEFFFF"/>
              </a:solidFill>
            </a:endParaRPr>
          </a:p>
          <a:p>
            <a:r>
              <a:rPr lang="da-DK" sz="1100" dirty="0">
                <a:solidFill>
                  <a:srgbClr val="FEFFFF"/>
                </a:solidFill>
              </a:rPr>
              <a:t>Se Jettes video inden du går i gang.</a:t>
            </a:r>
            <a:endParaRPr lang="da-DK" sz="1100" dirty="0">
              <a:solidFill>
                <a:srgbClr val="FEFFFF"/>
              </a:solidFill>
              <a:cs typeface="Calibri"/>
            </a:endParaRPr>
          </a:p>
          <a:p>
            <a:r>
              <a:rPr lang="da-DK" sz="1100" dirty="0">
                <a:solidFill>
                  <a:srgbClr val="FEFFFF"/>
                </a:solidFill>
              </a:rPr>
              <a:t>HUSK: Det vigtigste er, at det er tydeligt, hvad du gør, og hvordan du løser opgaven.</a:t>
            </a:r>
            <a:endParaRPr lang="da-DK" sz="1100" dirty="0">
              <a:solidFill>
                <a:srgbClr val="FEFFFF"/>
              </a:solidFill>
              <a:cs typeface="Calibri"/>
            </a:endParaRPr>
          </a:p>
          <a:p>
            <a:endParaRPr lang="da-DK" sz="1100">
              <a:solidFill>
                <a:srgbClr val="FEFFFF"/>
              </a:solidFill>
            </a:endParaRPr>
          </a:p>
          <a:p>
            <a:r>
              <a:rPr lang="da-DK" sz="1100" b="1" dirty="0">
                <a:solidFill>
                  <a:srgbClr val="FEFFFF"/>
                </a:solidFill>
              </a:rPr>
              <a:t>Skærmoptagelsen er lektier og skal afleveres i Teams d. 30/8 senest kl.</a:t>
            </a:r>
            <a:r>
              <a:rPr lang="da-DK" sz="1100" dirty="0">
                <a:solidFill>
                  <a:srgbClr val="FEFFFF"/>
                </a:solidFill>
              </a:rPr>
              <a:t> </a:t>
            </a:r>
            <a:r>
              <a:rPr lang="da-DK" sz="1100" b="1" dirty="0">
                <a:solidFill>
                  <a:srgbClr val="FEFFFF"/>
                </a:solidFill>
              </a:rPr>
              <a:t>22:00</a:t>
            </a:r>
            <a:endParaRPr lang="da-DK" sz="1100" b="1" dirty="0">
              <a:solidFill>
                <a:srgbClr val="FEFFFF"/>
              </a:solidFill>
              <a:ea typeface="Calibri"/>
              <a:cs typeface="Calibri"/>
            </a:endParaRPr>
          </a:p>
        </p:txBody>
      </p:sp>
    </p:spTree>
    <p:extLst>
      <p:ext uri="{BB962C8B-B14F-4D97-AF65-F5344CB8AC3E}">
        <p14:creationId xmlns:p14="http://schemas.microsoft.com/office/powerpoint/2010/main" val="2302563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124EFC-7FA1-A55D-C893-06F5A922FA43}"/>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2F866B87-E99E-BC1C-7834-8B3D9F8CBF42}"/>
              </a:ext>
            </a:extLst>
          </p:cNvPr>
          <p:cNvSpPr>
            <a:spLocks noGrp="1"/>
          </p:cNvSpPr>
          <p:nvPr>
            <p:ph idx="1"/>
          </p:nvPr>
        </p:nvSpPr>
        <p:spPr/>
        <p:txBody>
          <a:bodyPr/>
          <a:lstStyle/>
          <a:p>
            <a:endParaRPr lang="da-DK"/>
          </a:p>
        </p:txBody>
      </p:sp>
      <p:sp>
        <p:nvSpPr>
          <p:cNvPr id="4" name="Rectangle 9">
            <a:extLst>
              <a:ext uri="{FF2B5EF4-FFF2-40B4-BE49-F238E27FC236}">
                <a16:creationId xmlns:a16="http://schemas.microsoft.com/office/drawing/2014/main" id="{AD9A7B4C-1595-01E9-C739-2668802F6B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5" name="Group 11">
            <a:extLst>
              <a:ext uri="{FF2B5EF4-FFF2-40B4-BE49-F238E27FC236}">
                <a16:creationId xmlns:a16="http://schemas.microsoft.com/office/drawing/2014/main" id="{F2E7C7A9-4FF6-7E80-731D-2EB1C288F174}"/>
              </a:ext>
              <a:ext uri="{C183D7F6-B498-43B3-948B-1728B52AA6E4}">
                <adec:decorative xmlns:adec="http://schemas.microsoft.com/office/drawing/2017/decorative" val="1"/>
              </a:ext>
            </a:extLst>
          </p:cNvPr>
          <p:cNvGrpSpPr>
            <a:grpSpLocks noGrp="1" noUngrp="1" noRot="1" noChangeAspect="1" noMove="1" noResize="1"/>
          </p:cNvGrpSpPr>
          <p:nvPr/>
        </p:nvGrpSpPr>
        <p:grpSpPr>
          <a:xfrm>
            <a:off x="409710" y="635715"/>
            <a:ext cx="11142208" cy="2482136"/>
            <a:chOff x="409710" y="635715"/>
            <a:chExt cx="11142208" cy="2482136"/>
          </a:xfrm>
        </p:grpSpPr>
        <p:sp>
          <p:nvSpPr>
            <p:cNvPr id="10" name="Freeform 44">
              <a:extLst>
                <a:ext uri="{FF2B5EF4-FFF2-40B4-BE49-F238E27FC236}">
                  <a16:creationId xmlns:a16="http://schemas.microsoft.com/office/drawing/2014/main" id="{83916CB2-80CB-001E-3DC5-1F2C22B46025}"/>
                </a:ext>
                <a:ext uri="{C183D7F6-B498-43B3-948B-1728B52AA6E4}">
                  <adec:decorative xmlns:adec="http://schemas.microsoft.com/office/drawing/2017/decorative" val="1"/>
                </a:ext>
              </a:extLst>
            </p:cNvPr>
            <p:cNvSpPr>
              <a:spLocks/>
            </p:cNvSpPr>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45">
              <a:extLst>
                <a:ext uri="{FF2B5EF4-FFF2-40B4-BE49-F238E27FC236}">
                  <a16:creationId xmlns:a16="http://schemas.microsoft.com/office/drawing/2014/main" id="{7EA37016-6239-A378-865E-546A35BB703D}"/>
                </a:ext>
                <a:ext uri="{C183D7F6-B498-43B3-948B-1728B52AA6E4}">
                  <adec:decorative xmlns:adec="http://schemas.microsoft.com/office/drawing/2017/decorative" val="1"/>
                </a:ext>
              </a:extLst>
            </p:cNvPr>
            <p:cNvSpPr>
              <a:spLocks/>
            </p:cNvSpPr>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46">
              <a:extLst>
                <a:ext uri="{FF2B5EF4-FFF2-40B4-BE49-F238E27FC236}">
                  <a16:creationId xmlns:a16="http://schemas.microsoft.com/office/drawing/2014/main" id="{2E4370DD-139B-D319-457F-EDB6A52CB14B}"/>
                </a:ext>
                <a:ext uri="{C183D7F6-B498-43B3-948B-1728B52AA6E4}">
                  <adec:decorative xmlns:adec="http://schemas.microsoft.com/office/drawing/2017/decorative" val="1"/>
                </a:ext>
              </a:extLst>
            </p:cNvPr>
            <p:cNvSpPr>
              <a:spLocks/>
            </p:cNvSpPr>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47">
              <a:extLst>
                <a:ext uri="{FF2B5EF4-FFF2-40B4-BE49-F238E27FC236}">
                  <a16:creationId xmlns:a16="http://schemas.microsoft.com/office/drawing/2014/main" id="{7B89AB8E-2390-2AE6-ADA0-3B6A83BAD2F6}"/>
                </a:ext>
                <a:ext uri="{C183D7F6-B498-43B3-948B-1728B52AA6E4}">
                  <adec:decorative xmlns:adec="http://schemas.microsoft.com/office/drawing/2017/decorative" val="1"/>
                </a:ext>
              </a:extLst>
            </p:cNvPr>
            <p:cNvSpPr>
              <a:spLocks/>
            </p:cNvSpPr>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Rectangle 16">
              <a:extLst>
                <a:ext uri="{FF2B5EF4-FFF2-40B4-BE49-F238E27FC236}">
                  <a16:creationId xmlns:a16="http://schemas.microsoft.com/office/drawing/2014/main" id="{9DF03DFA-71BA-41A6-9872-71EB9C41C933}"/>
                </a:ext>
                <a:ext uri="{C183D7F6-B498-43B3-948B-1728B52AA6E4}">
                  <adec:decorative xmlns:adec="http://schemas.microsoft.com/office/drawing/2017/decorative" val="1"/>
                </a:ext>
              </a:extLst>
            </p:cNvPr>
            <p:cNvSpPr>
              <a:spLocks noChangeArrowheads="1"/>
            </p:cNvSpPr>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6" name="Titel 1">
            <a:extLst>
              <a:ext uri="{FF2B5EF4-FFF2-40B4-BE49-F238E27FC236}">
                <a16:creationId xmlns:a16="http://schemas.microsoft.com/office/drawing/2014/main" id="{A98B93D5-6E59-9F57-DF7D-7B34CCB9D2EE}"/>
              </a:ext>
            </a:extLst>
          </p:cNvPr>
          <p:cNvSpPr>
            <a:spLocks noGrp="1"/>
          </p:cNvSpPr>
          <p:nvPr/>
        </p:nvSpPr>
        <p:spPr>
          <a:xfrm>
            <a:off x="1047280" y="759805"/>
            <a:ext cx="1030652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4000" dirty="0">
                <a:solidFill>
                  <a:srgbClr val="FFFFFF"/>
                </a:solidFill>
              </a:rPr>
              <a:t>FØR DU LÆSER I BOGEN FØRSTE GANG</a:t>
            </a:r>
          </a:p>
        </p:txBody>
      </p:sp>
      <p:sp>
        <p:nvSpPr>
          <p:cNvPr id="7" name="Pladsholder til indhold 2">
            <a:extLst>
              <a:ext uri="{FF2B5EF4-FFF2-40B4-BE49-F238E27FC236}">
                <a16:creationId xmlns:a16="http://schemas.microsoft.com/office/drawing/2014/main" id="{901C9F42-89AC-F758-A0A6-B31144360749}"/>
              </a:ext>
            </a:extLst>
          </p:cNvPr>
          <p:cNvSpPr>
            <a:spLocks noGrp="1"/>
          </p:cNvSpPr>
          <p:nvPr/>
        </p:nvSpPr>
        <p:spPr>
          <a:xfrm>
            <a:off x="1424904" y="2494450"/>
            <a:ext cx="4053545" cy="356315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2400" dirty="0"/>
              <a:t>Skal du orientere dig i bogen. Det gør du ved at finde indholdsfortegnelsen og kigge den igennem. Det giver dig et indtryk af, hvordan stoffet er struktureret i bogen.</a:t>
            </a:r>
            <a:endParaRPr lang="da-DK" dirty="0"/>
          </a:p>
          <a:p>
            <a:pPr marL="0" indent="0">
              <a:buNone/>
            </a:pPr>
            <a:endParaRPr lang="da-DK" sz="2400" dirty="0">
              <a:cs typeface="Calibri"/>
            </a:endParaRPr>
          </a:p>
        </p:txBody>
      </p:sp>
      <p:pic>
        <p:nvPicPr>
          <p:cNvPr id="8" name="Billede 7">
            <a:extLst>
              <a:ext uri="{FF2B5EF4-FFF2-40B4-BE49-F238E27FC236}">
                <a16:creationId xmlns:a16="http://schemas.microsoft.com/office/drawing/2014/main" id="{0B30DBEB-38F2-3A68-1AAD-1F090B5FDF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8892" y="3199525"/>
            <a:ext cx="4802404" cy="2149074"/>
          </a:xfrm>
          <a:prstGeom prst="rect">
            <a:avLst/>
          </a:prstGeom>
        </p:spPr>
      </p:pic>
      <p:pic>
        <p:nvPicPr>
          <p:cNvPr id="9" name="Billede 8">
            <a:extLst>
              <a:ext uri="{FF2B5EF4-FFF2-40B4-BE49-F238E27FC236}">
                <a16:creationId xmlns:a16="http://schemas.microsoft.com/office/drawing/2014/main" id="{46A85034-23C4-9BD4-3A19-87163CE76C4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1251" y="6020435"/>
            <a:ext cx="1535430" cy="582930"/>
          </a:xfrm>
          <a:prstGeom prst="rect">
            <a:avLst/>
          </a:prstGeom>
          <a:noFill/>
          <a:ln>
            <a:noFill/>
          </a:ln>
        </p:spPr>
      </p:pic>
    </p:spTree>
    <p:extLst>
      <p:ext uri="{BB962C8B-B14F-4D97-AF65-F5344CB8AC3E}">
        <p14:creationId xmlns:p14="http://schemas.microsoft.com/office/powerpoint/2010/main" val="3071989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el 1">
            <a:extLst>
              <a:ext uri="{FF2B5EF4-FFF2-40B4-BE49-F238E27FC236}">
                <a16:creationId xmlns:a16="http://schemas.microsoft.com/office/drawing/2014/main" id="{ADD0B864-6C8D-6D2E-7A44-5DA23A197E65}"/>
              </a:ext>
            </a:extLst>
          </p:cNvPr>
          <p:cNvSpPr>
            <a:spLocks noGrp="1"/>
          </p:cNvSpPr>
          <p:nvPr/>
        </p:nvSpPr>
        <p:spPr>
          <a:xfrm>
            <a:off x="1123950" y="6508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dirty="0"/>
              <a:t>FØR DU LÆSER I BOGEN FØRSTE GANG</a:t>
            </a:r>
          </a:p>
        </p:txBody>
      </p:sp>
      <p:graphicFrame>
        <p:nvGraphicFramePr>
          <p:cNvPr id="35" name="Pladsholder til indhold 2">
            <a:extLst>
              <a:ext uri="{FF2B5EF4-FFF2-40B4-BE49-F238E27FC236}">
                <a16:creationId xmlns:a16="http://schemas.microsoft.com/office/drawing/2014/main" id="{CF8911CF-810A-3E21-A085-7358B2BB466C}"/>
              </a:ext>
            </a:extLst>
          </p:cNvPr>
          <p:cNvGraphicFramePr>
            <a:graphicFrameLocks noGrp="1"/>
          </p:cNvGraphicFramePr>
          <p:nvPr/>
        </p:nvGraphicFramePr>
        <p:xfrm>
          <a:off x="1123950" y="211137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6" name="Pladsholder til indhold 3">
            <a:extLst>
              <a:ext uri="{FF2B5EF4-FFF2-40B4-BE49-F238E27FC236}">
                <a16:creationId xmlns:a16="http://schemas.microsoft.com/office/drawing/2014/main" id="{5F660B8F-E7B6-9891-DA0A-1D1FC57703FF}"/>
              </a:ext>
            </a:extLst>
          </p:cNvPr>
          <p:cNvSpPr>
            <a:spLocks noGrp="1"/>
          </p:cNvSpPr>
          <p:nvPr/>
        </p:nvSpPr>
        <p:spPr>
          <a:xfrm>
            <a:off x="6457950" y="2111375"/>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a-DK" dirty="0"/>
          </a:p>
          <a:p>
            <a:endParaRPr lang="da-DK" dirty="0"/>
          </a:p>
        </p:txBody>
      </p:sp>
      <p:pic>
        <p:nvPicPr>
          <p:cNvPr id="37" name="Billede 36">
            <a:extLst>
              <a:ext uri="{FF2B5EF4-FFF2-40B4-BE49-F238E27FC236}">
                <a16:creationId xmlns:a16="http://schemas.microsoft.com/office/drawing/2014/main" id="{D5B6D2A4-1ACC-317B-C815-124CFCF89B27}"/>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679195" y="6306185"/>
            <a:ext cx="1535430" cy="582930"/>
          </a:xfrm>
          <a:prstGeom prst="rect">
            <a:avLst/>
          </a:prstGeom>
          <a:noFill/>
          <a:ln>
            <a:noFill/>
          </a:ln>
        </p:spPr>
      </p:pic>
      <p:pic>
        <p:nvPicPr>
          <p:cNvPr id="38" name="Billede 37">
            <a:extLst>
              <a:ext uri="{FF2B5EF4-FFF2-40B4-BE49-F238E27FC236}">
                <a16:creationId xmlns:a16="http://schemas.microsoft.com/office/drawing/2014/main" id="{EF3AE8B3-71B6-4200-9DE9-45F1F3EBD4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81750" y="1976438"/>
            <a:ext cx="5376363" cy="2792822"/>
          </a:xfrm>
          <a:prstGeom prst="rect">
            <a:avLst/>
          </a:prstGeom>
        </p:spPr>
      </p:pic>
    </p:spTree>
    <p:extLst>
      <p:ext uri="{BB962C8B-B14F-4D97-AF65-F5344CB8AC3E}">
        <p14:creationId xmlns:p14="http://schemas.microsoft.com/office/powerpoint/2010/main" val="2328113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13BC7DCE-62BC-914B-02D2-B4310B475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5" name="Group 11">
            <a:extLst>
              <a:ext uri="{FF2B5EF4-FFF2-40B4-BE49-F238E27FC236}">
                <a16:creationId xmlns:a16="http://schemas.microsoft.com/office/drawing/2014/main" id="{D2B8D0BF-8624-44EE-D7C8-4804247B4DEE}"/>
              </a:ext>
              <a:ext uri="{C183D7F6-B498-43B3-948B-1728B52AA6E4}">
                <adec:decorative xmlns:adec="http://schemas.microsoft.com/office/drawing/2017/decorative" val="1"/>
              </a:ext>
            </a:extLst>
          </p:cNvPr>
          <p:cNvGrpSpPr>
            <a:grpSpLocks noGrp="1" noUngrp="1" noRot="1" noChangeAspect="1" noMove="1" noResize="1"/>
          </p:cNvGrpSpPr>
          <p:nvPr/>
        </p:nvGrpSpPr>
        <p:grpSpPr>
          <a:xfrm>
            <a:off x="409710" y="635715"/>
            <a:ext cx="11142208" cy="2482136"/>
            <a:chOff x="409710" y="635715"/>
            <a:chExt cx="11142208" cy="2482136"/>
          </a:xfrm>
        </p:grpSpPr>
        <p:sp>
          <p:nvSpPr>
            <p:cNvPr id="10" name="Freeform 44">
              <a:extLst>
                <a:ext uri="{FF2B5EF4-FFF2-40B4-BE49-F238E27FC236}">
                  <a16:creationId xmlns:a16="http://schemas.microsoft.com/office/drawing/2014/main" id="{074EF04F-6FD5-C70E-CF03-18C31CB2F856}"/>
                </a:ext>
                <a:ext uri="{C183D7F6-B498-43B3-948B-1728B52AA6E4}">
                  <adec:decorative xmlns:adec="http://schemas.microsoft.com/office/drawing/2017/decorative" val="1"/>
                </a:ext>
              </a:extLst>
            </p:cNvPr>
            <p:cNvSpPr>
              <a:spLocks/>
            </p:cNvSpPr>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45">
              <a:extLst>
                <a:ext uri="{FF2B5EF4-FFF2-40B4-BE49-F238E27FC236}">
                  <a16:creationId xmlns:a16="http://schemas.microsoft.com/office/drawing/2014/main" id="{8EA57D44-D4C7-ACCE-C8B5-3A6825A35F85}"/>
                </a:ext>
                <a:ext uri="{C183D7F6-B498-43B3-948B-1728B52AA6E4}">
                  <adec:decorative xmlns:adec="http://schemas.microsoft.com/office/drawing/2017/decorative" val="1"/>
                </a:ext>
              </a:extLst>
            </p:cNvPr>
            <p:cNvSpPr>
              <a:spLocks/>
            </p:cNvSpPr>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46">
              <a:extLst>
                <a:ext uri="{FF2B5EF4-FFF2-40B4-BE49-F238E27FC236}">
                  <a16:creationId xmlns:a16="http://schemas.microsoft.com/office/drawing/2014/main" id="{D0CFB462-7EAD-FCAA-69EC-1973C4A2B864}"/>
                </a:ext>
                <a:ext uri="{C183D7F6-B498-43B3-948B-1728B52AA6E4}">
                  <adec:decorative xmlns:adec="http://schemas.microsoft.com/office/drawing/2017/decorative" val="1"/>
                </a:ext>
              </a:extLst>
            </p:cNvPr>
            <p:cNvSpPr>
              <a:spLocks/>
            </p:cNvSpPr>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47">
              <a:extLst>
                <a:ext uri="{FF2B5EF4-FFF2-40B4-BE49-F238E27FC236}">
                  <a16:creationId xmlns:a16="http://schemas.microsoft.com/office/drawing/2014/main" id="{C12474B6-E392-699B-7AA8-AB0166195EB5}"/>
                </a:ext>
                <a:ext uri="{C183D7F6-B498-43B3-948B-1728B52AA6E4}">
                  <adec:decorative xmlns:adec="http://schemas.microsoft.com/office/drawing/2017/decorative" val="1"/>
                </a:ext>
              </a:extLst>
            </p:cNvPr>
            <p:cNvSpPr>
              <a:spLocks/>
            </p:cNvSpPr>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Rectangle 16">
              <a:extLst>
                <a:ext uri="{FF2B5EF4-FFF2-40B4-BE49-F238E27FC236}">
                  <a16:creationId xmlns:a16="http://schemas.microsoft.com/office/drawing/2014/main" id="{8BAEF7B4-63A1-123E-89A0-F82060242399}"/>
                </a:ext>
                <a:ext uri="{C183D7F6-B498-43B3-948B-1728B52AA6E4}">
                  <adec:decorative xmlns:adec="http://schemas.microsoft.com/office/drawing/2017/decorative" val="1"/>
                </a:ext>
              </a:extLst>
            </p:cNvPr>
            <p:cNvSpPr>
              <a:spLocks noChangeArrowheads="1"/>
            </p:cNvSpPr>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6" name="Titel 1">
            <a:extLst>
              <a:ext uri="{FF2B5EF4-FFF2-40B4-BE49-F238E27FC236}">
                <a16:creationId xmlns:a16="http://schemas.microsoft.com/office/drawing/2014/main" id="{8AA650DA-75C1-5673-51B7-B4271474A6D7}"/>
              </a:ext>
            </a:extLst>
          </p:cNvPr>
          <p:cNvSpPr>
            <a:spLocks noGrp="1"/>
          </p:cNvSpPr>
          <p:nvPr/>
        </p:nvSpPr>
        <p:spPr>
          <a:xfrm>
            <a:off x="1047280" y="759805"/>
            <a:ext cx="1030652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4000" dirty="0">
                <a:solidFill>
                  <a:srgbClr val="FFFFFF"/>
                </a:solidFill>
              </a:rPr>
              <a:t>FØR DU LÆSER LEKTIER</a:t>
            </a:r>
          </a:p>
        </p:txBody>
      </p:sp>
      <p:sp>
        <p:nvSpPr>
          <p:cNvPr id="7" name="Pladsholder til indhold 2">
            <a:extLst>
              <a:ext uri="{FF2B5EF4-FFF2-40B4-BE49-F238E27FC236}">
                <a16:creationId xmlns:a16="http://schemas.microsoft.com/office/drawing/2014/main" id="{AE6C00B9-A26B-6B06-8D31-A314A1182C41}"/>
              </a:ext>
            </a:extLst>
          </p:cNvPr>
          <p:cNvSpPr>
            <a:spLocks noGrp="1"/>
          </p:cNvSpPr>
          <p:nvPr/>
        </p:nvSpPr>
        <p:spPr>
          <a:xfrm>
            <a:off x="1424904" y="2494450"/>
            <a:ext cx="4053545" cy="356315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2400" dirty="0"/>
              <a:t>Skal du bruge indholdsfortegnelsen til at skabe dig et indtryk af, hvilken sammenhæng stoffet i din lektie indgår i.</a:t>
            </a:r>
            <a:endParaRPr lang="da-DK" dirty="0"/>
          </a:p>
          <a:p>
            <a:pPr marL="0" indent="0">
              <a:buNone/>
            </a:pPr>
            <a:endParaRPr lang="da-DK" sz="2400" dirty="0">
              <a:cs typeface="Calibri"/>
            </a:endParaRPr>
          </a:p>
        </p:txBody>
      </p:sp>
      <p:pic>
        <p:nvPicPr>
          <p:cNvPr id="8" name="Billede 7">
            <a:extLst>
              <a:ext uri="{FF2B5EF4-FFF2-40B4-BE49-F238E27FC236}">
                <a16:creationId xmlns:a16="http://schemas.microsoft.com/office/drawing/2014/main" id="{DC59CDEE-6013-458D-2284-7EDB4F2964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8892" y="3199525"/>
            <a:ext cx="4802404" cy="2149074"/>
          </a:xfrm>
          <a:prstGeom prst="rect">
            <a:avLst/>
          </a:prstGeom>
        </p:spPr>
      </p:pic>
      <p:pic>
        <p:nvPicPr>
          <p:cNvPr id="9" name="Billede 8">
            <a:extLst>
              <a:ext uri="{FF2B5EF4-FFF2-40B4-BE49-F238E27FC236}">
                <a16:creationId xmlns:a16="http://schemas.microsoft.com/office/drawing/2014/main" id="{C4BB7DCA-B36D-50C2-D620-E4121BC5A8B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1251" y="6020435"/>
            <a:ext cx="1535430" cy="582930"/>
          </a:xfrm>
          <a:prstGeom prst="rect">
            <a:avLst/>
          </a:prstGeom>
          <a:noFill/>
          <a:ln>
            <a:noFill/>
          </a:ln>
        </p:spPr>
      </p:pic>
    </p:spTree>
    <p:extLst>
      <p:ext uri="{BB962C8B-B14F-4D97-AF65-F5344CB8AC3E}">
        <p14:creationId xmlns:p14="http://schemas.microsoft.com/office/powerpoint/2010/main" val="4287691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9DAA163E-314D-2F97-216F-704F363545C1}"/>
              </a:ext>
            </a:extLst>
          </p:cNvPr>
          <p:cNvSpPr>
            <a:spLocks noGrp="1"/>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dirty="0"/>
              <a:t>FØR DU LÆSER LEKTIER:</a:t>
            </a:r>
          </a:p>
        </p:txBody>
      </p:sp>
      <p:sp>
        <p:nvSpPr>
          <p:cNvPr id="5" name="Pladsholder til indhold 2">
            <a:extLst>
              <a:ext uri="{FF2B5EF4-FFF2-40B4-BE49-F238E27FC236}">
                <a16:creationId xmlns:a16="http://schemas.microsoft.com/office/drawing/2014/main" id="{6EADF32B-D17B-5846-8B04-A4401FD4D64C}"/>
              </a:ext>
            </a:extLst>
          </p:cNvPr>
          <p:cNvSpPr>
            <a:spLocks noGrp="1"/>
          </p:cNvSpPr>
          <p:nvPr/>
        </p:nvSpPr>
        <p:spPr>
          <a:xfrm>
            <a:off x="838200" y="1825625"/>
            <a:ext cx="5181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b="1" dirty="0"/>
              <a:t>Hvis din lektie er s. 50-51</a:t>
            </a:r>
          </a:p>
          <a:p>
            <a:pPr marL="0" indent="0">
              <a:buNone/>
            </a:pPr>
            <a:r>
              <a:rPr lang="da-DK" dirty="0"/>
              <a:t>Trin 1:</a:t>
            </a:r>
          </a:p>
          <a:p>
            <a:r>
              <a:rPr lang="da-DK" dirty="0"/>
              <a:t>Slå op i indholdsfortegnelsen, og find ud af, hvad emnet hedder, og hvilket overordnet afsnit emnet tilhører.</a:t>
            </a:r>
            <a:endParaRPr lang="da-DK" dirty="0">
              <a:cs typeface="Calibri"/>
            </a:endParaRPr>
          </a:p>
          <a:p>
            <a:pPr marL="0" indent="0">
              <a:buNone/>
            </a:pPr>
            <a:r>
              <a:rPr lang="da-DK" dirty="0"/>
              <a:t>Opgave:</a:t>
            </a:r>
            <a:endParaRPr lang="da-DK" dirty="0">
              <a:cs typeface="Calibri" panose="020F0502020204030204"/>
            </a:endParaRPr>
          </a:p>
          <a:p>
            <a:r>
              <a:rPr lang="da-DK" sz="1800" dirty="0"/>
              <a:t>Hvad hedder emnet?</a:t>
            </a:r>
          </a:p>
          <a:p>
            <a:r>
              <a:rPr lang="da-DK" sz="1800" dirty="0"/>
              <a:t>Hvad er det overordnede afsnit?</a:t>
            </a:r>
          </a:p>
          <a:p>
            <a:endParaRPr lang="da-DK" sz="1800" dirty="0"/>
          </a:p>
        </p:txBody>
      </p:sp>
      <p:sp>
        <p:nvSpPr>
          <p:cNvPr id="6" name="Pladsholder til indhold 3">
            <a:extLst>
              <a:ext uri="{FF2B5EF4-FFF2-40B4-BE49-F238E27FC236}">
                <a16:creationId xmlns:a16="http://schemas.microsoft.com/office/drawing/2014/main" id="{F2B3829A-8EC9-67D3-3314-17087658943F}"/>
              </a:ext>
            </a:extLst>
          </p:cNvPr>
          <p:cNvSpPr>
            <a:spLocks noGrp="1"/>
          </p:cNvSpPr>
          <p:nvPr/>
        </p:nvSpPr>
        <p:spPr>
          <a:xfrm>
            <a:off x="6172200" y="1825625"/>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a-DK" dirty="0"/>
          </a:p>
          <a:p>
            <a:endParaRPr lang="da-DK" dirty="0"/>
          </a:p>
        </p:txBody>
      </p:sp>
      <p:pic>
        <p:nvPicPr>
          <p:cNvPr id="7" name="Billede 6">
            <a:extLst>
              <a:ext uri="{FF2B5EF4-FFF2-40B4-BE49-F238E27FC236}">
                <a16:creationId xmlns:a16="http://schemas.microsoft.com/office/drawing/2014/main" id="{B9EE97AB-B07E-7080-DBAA-A2D445DBF6C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93445" y="6020435"/>
            <a:ext cx="1535430" cy="582930"/>
          </a:xfrm>
          <a:prstGeom prst="rect">
            <a:avLst/>
          </a:prstGeom>
          <a:noFill/>
          <a:ln>
            <a:noFill/>
          </a:ln>
        </p:spPr>
      </p:pic>
      <p:pic>
        <p:nvPicPr>
          <p:cNvPr id="8" name="Billede 7">
            <a:extLst>
              <a:ext uri="{FF2B5EF4-FFF2-40B4-BE49-F238E27FC236}">
                <a16:creationId xmlns:a16="http://schemas.microsoft.com/office/drawing/2014/main" id="{D89DA596-31B1-7775-AD60-7B89AB84D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5122" y="1825625"/>
            <a:ext cx="3891360" cy="2412078"/>
          </a:xfrm>
          <a:prstGeom prst="rect">
            <a:avLst/>
          </a:prstGeom>
        </p:spPr>
      </p:pic>
    </p:spTree>
    <p:extLst>
      <p:ext uri="{BB962C8B-B14F-4D97-AF65-F5344CB8AC3E}">
        <p14:creationId xmlns:p14="http://schemas.microsoft.com/office/powerpoint/2010/main" val="2783440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3">
            <a:extLst>
              <a:ext uri="{FF2B5EF4-FFF2-40B4-BE49-F238E27FC236}">
                <a16:creationId xmlns:a16="http://schemas.microsoft.com/office/drawing/2014/main" id="{AC039DAA-D801-B345-A5AE-8FF81D2DBD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Freeform 6">
            <a:extLst>
              <a:ext uri="{FF2B5EF4-FFF2-40B4-BE49-F238E27FC236}">
                <a16:creationId xmlns:a16="http://schemas.microsoft.com/office/drawing/2014/main" id="{E1F31421-EB1A-CDAC-65A3-E74AEABC9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 name="Rectangle 8">
            <a:extLst>
              <a:ext uri="{FF2B5EF4-FFF2-40B4-BE49-F238E27FC236}">
                <a16:creationId xmlns:a16="http://schemas.microsoft.com/office/drawing/2014/main" id="{C0E78A52-8D3D-21FC-30DA-E7957FF89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 name="Freeform 7">
            <a:extLst>
              <a:ext uri="{FF2B5EF4-FFF2-40B4-BE49-F238E27FC236}">
                <a16:creationId xmlns:a16="http://schemas.microsoft.com/office/drawing/2014/main" id="{EB7B978F-9739-DCEF-8EC6-7B790B8BF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Rectangle 8">
            <a:extLst>
              <a:ext uri="{FF2B5EF4-FFF2-40B4-BE49-F238E27FC236}">
                <a16:creationId xmlns:a16="http://schemas.microsoft.com/office/drawing/2014/main" id="{A32CB50A-1F8D-9BD7-078E-613A03AE3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a:off x="795529" y="644382"/>
            <a:ext cx="3856024"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Titel 1">
            <a:extLst>
              <a:ext uri="{FF2B5EF4-FFF2-40B4-BE49-F238E27FC236}">
                <a16:creationId xmlns:a16="http://schemas.microsoft.com/office/drawing/2014/main" id="{DB810047-78D3-69D2-8BA8-F7E238DD9F5E}"/>
              </a:ext>
            </a:extLst>
          </p:cNvPr>
          <p:cNvSpPr>
            <a:spLocks noGrp="1"/>
          </p:cNvSpPr>
          <p:nvPr/>
        </p:nvSpPr>
        <p:spPr>
          <a:xfrm>
            <a:off x="1146879" y="998002"/>
            <a:ext cx="3182940" cy="14719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kern="1200" dirty="0">
                <a:solidFill>
                  <a:srgbClr val="FFFFFF"/>
                </a:solidFill>
                <a:latin typeface="+mj-lt"/>
                <a:ea typeface="+mj-ea"/>
                <a:cs typeface="+mj-cs"/>
              </a:rPr>
              <a:t>FØR DU LÆSER LEKTIER</a:t>
            </a:r>
            <a:r>
              <a:rPr lang="en-US" sz="3600" dirty="0">
                <a:solidFill>
                  <a:srgbClr val="FFFFFF"/>
                </a:solidFill>
              </a:rPr>
              <a:t>:</a:t>
            </a:r>
            <a:endParaRPr lang="en-US" sz="3600" kern="1200" dirty="0">
              <a:solidFill>
                <a:srgbClr val="FFFFFF"/>
              </a:solidFill>
              <a:latin typeface="+mj-lt"/>
              <a:ea typeface="+mj-ea"/>
              <a:cs typeface="+mj-cs"/>
            </a:endParaRPr>
          </a:p>
        </p:txBody>
      </p:sp>
      <p:sp>
        <p:nvSpPr>
          <p:cNvPr id="10" name="Pladsholder til indhold 2">
            <a:extLst>
              <a:ext uri="{FF2B5EF4-FFF2-40B4-BE49-F238E27FC236}">
                <a16:creationId xmlns:a16="http://schemas.microsoft.com/office/drawing/2014/main" id="{769A73C1-69EB-CADC-B4C7-506295951F71}"/>
              </a:ext>
            </a:extLst>
          </p:cNvPr>
          <p:cNvSpPr>
            <a:spLocks noGrp="1"/>
          </p:cNvSpPr>
          <p:nvPr/>
        </p:nvSpPr>
        <p:spPr>
          <a:xfrm>
            <a:off x="1139635" y="2546161"/>
            <a:ext cx="3200451" cy="298592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1500" b="1" dirty="0">
                <a:solidFill>
                  <a:srgbClr val="FEFFFF"/>
                </a:solidFill>
              </a:rPr>
              <a:t>Hvis din lektie er s. 110-116</a:t>
            </a:r>
            <a:endParaRPr lang="da-DK" sz="1500" b="1" dirty="0">
              <a:solidFill>
                <a:srgbClr val="FEFFFF"/>
              </a:solidFill>
              <a:cs typeface="Calibri"/>
            </a:endParaRPr>
          </a:p>
          <a:p>
            <a:r>
              <a:rPr lang="da-DK" sz="1500" dirty="0">
                <a:solidFill>
                  <a:srgbClr val="FEFFFF"/>
                </a:solidFill>
              </a:rPr>
              <a:t>Du bør også kigge på de andre titler i nærheden af lektien. Måske siger de noget om det emne, du har for.</a:t>
            </a:r>
            <a:endParaRPr lang="da-DK" sz="1500" dirty="0">
              <a:solidFill>
                <a:srgbClr val="FEFFFF"/>
              </a:solidFill>
              <a:cs typeface="Calibri"/>
            </a:endParaRPr>
          </a:p>
          <a:p>
            <a:endParaRPr lang="da-DK" sz="1500" dirty="0">
              <a:solidFill>
                <a:srgbClr val="FEFFFF"/>
              </a:solidFill>
              <a:cs typeface="Calibri"/>
            </a:endParaRPr>
          </a:p>
          <a:p>
            <a:pPr marL="0" indent="0">
              <a:buNone/>
            </a:pPr>
            <a:r>
              <a:rPr lang="da-DK" sz="1500" dirty="0">
                <a:solidFill>
                  <a:srgbClr val="FEFFFF"/>
                </a:solidFill>
              </a:rPr>
              <a:t>Opgave:</a:t>
            </a:r>
            <a:endParaRPr lang="da-DK" sz="1500" dirty="0">
              <a:solidFill>
                <a:srgbClr val="FEFFFF"/>
              </a:solidFill>
              <a:cs typeface="Calibri"/>
            </a:endParaRPr>
          </a:p>
          <a:p>
            <a:r>
              <a:rPr lang="da-DK" sz="1500" dirty="0">
                <a:solidFill>
                  <a:srgbClr val="FEFFFF"/>
                </a:solidFill>
              </a:rPr>
              <a:t>Hvilken slags figur handler lektien om?</a:t>
            </a:r>
            <a:endParaRPr lang="da-DK" sz="1500" dirty="0">
              <a:solidFill>
                <a:srgbClr val="FEFFFF"/>
              </a:solidFill>
              <a:cs typeface="Calibri"/>
            </a:endParaRPr>
          </a:p>
          <a:p>
            <a:r>
              <a:rPr lang="da-DK" sz="1500" dirty="0">
                <a:solidFill>
                  <a:srgbClr val="FEFFFF"/>
                </a:solidFill>
              </a:rPr>
              <a:t>Kan du forvente at lære om andre figurer?</a:t>
            </a:r>
            <a:endParaRPr lang="da-DK" sz="1500" dirty="0">
              <a:solidFill>
                <a:srgbClr val="FEFFFF"/>
              </a:solidFill>
              <a:cs typeface="Calibri"/>
            </a:endParaRPr>
          </a:p>
        </p:txBody>
      </p:sp>
      <p:pic>
        <p:nvPicPr>
          <p:cNvPr id="11" name="Pladsholder til indhold 5">
            <a:extLst>
              <a:ext uri="{FF2B5EF4-FFF2-40B4-BE49-F238E27FC236}">
                <a16:creationId xmlns:a16="http://schemas.microsoft.com/office/drawing/2014/main" id="{B9187A29-3808-B853-ED84-4C8302264A32}"/>
              </a:ext>
            </a:extLst>
          </p:cNvPr>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a:off x="5823521" y="643467"/>
            <a:ext cx="4888569" cy="5251646"/>
          </a:xfrm>
          <a:prstGeom prst="rect">
            <a:avLst/>
          </a:prstGeom>
        </p:spPr>
      </p:pic>
      <p:pic>
        <p:nvPicPr>
          <p:cNvPr id="12" name="Billede 11">
            <a:extLst>
              <a:ext uri="{FF2B5EF4-FFF2-40B4-BE49-F238E27FC236}">
                <a16:creationId xmlns:a16="http://schemas.microsoft.com/office/drawing/2014/main" id="{35A28D69-B90A-CA0E-6FE5-6D0C42DCF7D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21525" y="6020435"/>
            <a:ext cx="1535430" cy="582930"/>
          </a:xfrm>
          <a:prstGeom prst="rect">
            <a:avLst/>
          </a:prstGeom>
          <a:noFill/>
          <a:ln>
            <a:noFill/>
          </a:ln>
        </p:spPr>
      </p:pic>
    </p:spTree>
    <p:extLst>
      <p:ext uri="{BB962C8B-B14F-4D97-AF65-F5344CB8AC3E}">
        <p14:creationId xmlns:p14="http://schemas.microsoft.com/office/powerpoint/2010/main" val="3131635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a:extLst>
              <a:ext uri="{FF2B5EF4-FFF2-40B4-BE49-F238E27FC236}">
                <a16:creationId xmlns:a16="http://schemas.microsoft.com/office/drawing/2014/main" id="{B4E667F9-9995-B575-2475-D22041D25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Freeform 6">
            <a:extLst>
              <a:ext uri="{FF2B5EF4-FFF2-40B4-BE49-F238E27FC236}">
                <a16:creationId xmlns:a16="http://schemas.microsoft.com/office/drawing/2014/main" id="{72EEC227-7049-EBA9-BD8E-006A70D1FC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 name="Rectangle 8">
            <a:extLst>
              <a:ext uri="{FF2B5EF4-FFF2-40B4-BE49-F238E27FC236}">
                <a16:creationId xmlns:a16="http://schemas.microsoft.com/office/drawing/2014/main" id="{9343E8C5-F452-920D-A6F0-78D7C9D7C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 name="Freeform 7">
            <a:extLst>
              <a:ext uri="{FF2B5EF4-FFF2-40B4-BE49-F238E27FC236}">
                <a16:creationId xmlns:a16="http://schemas.microsoft.com/office/drawing/2014/main" id="{7813D7FC-D255-4FFA-0D5A-CD7F81D1B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Rectangle 8">
            <a:extLst>
              <a:ext uri="{FF2B5EF4-FFF2-40B4-BE49-F238E27FC236}">
                <a16:creationId xmlns:a16="http://schemas.microsoft.com/office/drawing/2014/main" id="{91785D55-7C78-EDDF-B30C-448332992B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a:off x="795529" y="644382"/>
            <a:ext cx="3856024"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Titel 1">
            <a:extLst>
              <a:ext uri="{FF2B5EF4-FFF2-40B4-BE49-F238E27FC236}">
                <a16:creationId xmlns:a16="http://schemas.microsoft.com/office/drawing/2014/main" id="{21DA3202-8E41-88CE-A169-E4AC4B24E44B}"/>
              </a:ext>
            </a:extLst>
          </p:cNvPr>
          <p:cNvSpPr>
            <a:spLocks noGrp="1"/>
          </p:cNvSpPr>
          <p:nvPr/>
        </p:nvSpPr>
        <p:spPr>
          <a:xfrm>
            <a:off x="1146879" y="998002"/>
            <a:ext cx="3182940" cy="14719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600" kern="1200" dirty="0">
                <a:solidFill>
                  <a:srgbClr val="FFFFFF"/>
                </a:solidFill>
                <a:latin typeface="+mj-lt"/>
                <a:ea typeface="+mj-ea"/>
                <a:cs typeface="+mj-cs"/>
              </a:rPr>
              <a:t>FØR DU LÆSER LEKTIER</a:t>
            </a:r>
            <a:r>
              <a:rPr lang="da-DK" sz="3600" dirty="0">
                <a:solidFill>
                  <a:srgbClr val="FFFFFF"/>
                </a:solidFill>
              </a:rPr>
              <a:t>:</a:t>
            </a:r>
            <a:endParaRPr lang="da-DK" sz="3600" kern="1200" dirty="0">
              <a:solidFill>
                <a:srgbClr val="FFFFFF"/>
              </a:solidFill>
              <a:latin typeface="+mj-lt"/>
              <a:cs typeface="Calibri Light"/>
            </a:endParaRPr>
          </a:p>
        </p:txBody>
      </p:sp>
      <p:sp>
        <p:nvSpPr>
          <p:cNvPr id="10" name="Pladsholder til indhold 2">
            <a:extLst>
              <a:ext uri="{FF2B5EF4-FFF2-40B4-BE49-F238E27FC236}">
                <a16:creationId xmlns:a16="http://schemas.microsoft.com/office/drawing/2014/main" id="{92EE6A11-8222-E3A0-9792-7F5566AC4354}"/>
              </a:ext>
            </a:extLst>
          </p:cNvPr>
          <p:cNvSpPr>
            <a:spLocks noGrp="1"/>
          </p:cNvSpPr>
          <p:nvPr/>
        </p:nvSpPr>
        <p:spPr>
          <a:xfrm>
            <a:off x="1139635" y="2546161"/>
            <a:ext cx="3200451" cy="298592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1300" b="1" dirty="0">
                <a:solidFill>
                  <a:srgbClr val="FEFFFF"/>
                </a:solidFill>
              </a:rPr>
              <a:t>Hvis din lektie er s. 110-116</a:t>
            </a:r>
            <a:endParaRPr lang="da-DK" sz="1300" b="1" dirty="0">
              <a:solidFill>
                <a:srgbClr val="FEFFFF"/>
              </a:solidFill>
              <a:cs typeface="Calibri"/>
            </a:endParaRPr>
          </a:p>
          <a:p>
            <a:r>
              <a:rPr lang="da-DK" sz="1300" dirty="0">
                <a:solidFill>
                  <a:srgbClr val="FEFFFF"/>
                </a:solidFill>
              </a:rPr>
              <a:t>Du kan ikke se på det indsatte billede, hvilket overordnet afsnit din lektie tilhører.</a:t>
            </a:r>
            <a:endParaRPr lang="da-DK" sz="1300" dirty="0">
              <a:solidFill>
                <a:srgbClr val="FEFFFF"/>
              </a:solidFill>
              <a:cs typeface="Calibri"/>
            </a:endParaRPr>
          </a:p>
          <a:p>
            <a:pPr marL="0" indent="0">
              <a:buNone/>
            </a:pPr>
            <a:r>
              <a:rPr lang="da-DK" sz="1300" dirty="0">
                <a:solidFill>
                  <a:srgbClr val="FEFFFF"/>
                </a:solidFill>
              </a:rPr>
              <a:t>Opgave:</a:t>
            </a:r>
            <a:endParaRPr lang="da-DK" sz="1300" dirty="0">
              <a:solidFill>
                <a:srgbClr val="FEFFFF"/>
              </a:solidFill>
              <a:cs typeface="Calibri"/>
            </a:endParaRPr>
          </a:p>
          <a:p>
            <a:r>
              <a:rPr lang="da-DK" sz="1300" b="1" dirty="0">
                <a:solidFill>
                  <a:srgbClr val="FEFFFF"/>
                </a:solidFill>
              </a:rPr>
              <a:t>Find bogen frem og besvar spørgsmålene:</a:t>
            </a:r>
            <a:endParaRPr lang="da-DK" sz="1300" b="1" dirty="0">
              <a:solidFill>
                <a:srgbClr val="FEFFFF"/>
              </a:solidFill>
              <a:cs typeface="Calibri"/>
            </a:endParaRPr>
          </a:p>
          <a:p>
            <a:r>
              <a:rPr lang="da-DK" sz="1300" dirty="0">
                <a:solidFill>
                  <a:srgbClr val="FEFFFF"/>
                </a:solidFill>
              </a:rPr>
              <a:t>Hvad hedder det overordnede afsnit?</a:t>
            </a:r>
            <a:endParaRPr lang="da-DK" sz="1300" dirty="0">
              <a:solidFill>
                <a:srgbClr val="FEFFFF"/>
              </a:solidFill>
              <a:cs typeface="Calibri"/>
            </a:endParaRPr>
          </a:p>
          <a:p>
            <a:r>
              <a:rPr lang="da-DK" sz="1300" dirty="0">
                <a:solidFill>
                  <a:srgbClr val="FEFFFF"/>
                </a:solidFill>
              </a:rPr>
              <a:t>Er der andre afsnit i bogen, som ser ud til at handle om lignende emner?</a:t>
            </a:r>
            <a:endParaRPr lang="da-DK" sz="1300" dirty="0">
              <a:solidFill>
                <a:srgbClr val="FEFFFF"/>
              </a:solidFill>
              <a:cs typeface="Calibri"/>
            </a:endParaRPr>
          </a:p>
        </p:txBody>
      </p:sp>
      <p:pic>
        <p:nvPicPr>
          <p:cNvPr id="11" name="Pladsholder til indhold 5">
            <a:extLst>
              <a:ext uri="{FF2B5EF4-FFF2-40B4-BE49-F238E27FC236}">
                <a16:creationId xmlns:a16="http://schemas.microsoft.com/office/drawing/2014/main" id="{03ECC862-E719-3029-ED64-71B5CBDDDD27}"/>
              </a:ext>
            </a:extLst>
          </p:cNvPr>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a:off x="5823521" y="643467"/>
            <a:ext cx="4888569" cy="5251646"/>
          </a:xfrm>
          <a:prstGeom prst="rect">
            <a:avLst/>
          </a:prstGeom>
        </p:spPr>
      </p:pic>
      <p:pic>
        <p:nvPicPr>
          <p:cNvPr id="12" name="Billede 11">
            <a:extLst>
              <a:ext uri="{FF2B5EF4-FFF2-40B4-BE49-F238E27FC236}">
                <a16:creationId xmlns:a16="http://schemas.microsoft.com/office/drawing/2014/main" id="{8D05C398-D4B9-9DAE-79CF-E97770F1CC5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21525" y="6020435"/>
            <a:ext cx="1535430" cy="582930"/>
          </a:xfrm>
          <a:prstGeom prst="rect">
            <a:avLst/>
          </a:prstGeom>
          <a:noFill/>
          <a:ln>
            <a:noFill/>
          </a:ln>
        </p:spPr>
      </p:pic>
    </p:spTree>
    <p:extLst>
      <p:ext uri="{BB962C8B-B14F-4D97-AF65-F5344CB8AC3E}">
        <p14:creationId xmlns:p14="http://schemas.microsoft.com/office/powerpoint/2010/main" val="3227845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a:extLst>
              <a:ext uri="{FF2B5EF4-FFF2-40B4-BE49-F238E27FC236}">
                <a16:creationId xmlns:a16="http://schemas.microsoft.com/office/drawing/2014/main" id="{38C9E3E8-F270-B0AB-C7AE-6BA3FE65E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Freeform 6">
            <a:extLst>
              <a:ext uri="{FF2B5EF4-FFF2-40B4-BE49-F238E27FC236}">
                <a16:creationId xmlns:a16="http://schemas.microsoft.com/office/drawing/2014/main" id="{97F34486-C2FF-9DB7-B7A7-7DB0A2B26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 name="Rectangle 8">
            <a:extLst>
              <a:ext uri="{FF2B5EF4-FFF2-40B4-BE49-F238E27FC236}">
                <a16:creationId xmlns:a16="http://schemas.microsoft.com/office/drawing/2014/main" id="{F8D470F8-3418-404C-D45F-11B071A6E5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 name="Freeform 7">
            <a:extLst>
              <a:ext uri="{FF2B5EF4-FFF2-40B4-BE49-F238E27FC236}">
                <a16:creationId xmlns:a16="http://schemas.microsoft.com/office/drawing/2014/main" id="{7837A58B-05E1-25BD-51D5-83C845BDF8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Rectangle 8">
            <a:extLst>
              <a:ext uri="{FF2B5EF4-FFF2-40B4-BE49-F238E27FC236}">
                <a16:creationId xmlns:a16="http://schemas.microsoft.com/office/drawing/2014/main" id="{D14B8899-5B41-AA8D-F5EF-874670F7B4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a:off x="795529" y="644382"/>
            <a:ext cx="3856024"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Titel 1">
            <a:extLst>
              <a:ext uri="{FF2B5EF4-FFF2-40B4-BE49-F238E27FC236}">
                <a16:creationId xmlns:a16="http://schemas.microsoft.com/office/drawing/2014/main" id="{DCAB4DCA-B9C2-7AD3-AB74-7D1B22737C12}"/>
              </a:ext>
            </a:extLst>
          </p:cNvPr>
          <p:cNvSpPr>
            <a:spLocks noGrp="1"/>
          </p:cNvSpPr>
          <p:nvPr/>
        </p:nvSpPr>
        <p:spPr>
          <a:xfrm>
            <a:off x="1146879" y="998002"/>
            <a:ext cx="3182940" cy="14719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kern="1200">
                <a:solidFill>
                  <a:srgbClr val="FFFFFF"/>
                </a:solidFill>
                <a:latin typeface="+mj-lt"/>
                <a:ea typeface="+mj-ea"/>
                <a:cs typeface="+mj-cs"/>
              </a:rPr>
              <a:t>NÅR DU LÆSER LEKTIER:</a:t>
            </a:r>
          </a:p>
        </p:txBody>
      </p:sp>
      <p:sp>
        <p:nvSpPr>
          <p:cNvPr id="10" name="Pladsholder til indhold 2">
            <a:extLst>
              <a:ext uri="{FF2B5EF4-FFF2-40B4-BE49-F238E27FC236}">
                <a16:creationId xmlns:a16="http://schemas.microsoft.com/office/drawing/2014/main" id="{530D5611-4AAE-14DF-1046-04ACC5EE3295}"/>
              </a:ext>
            </a:extLst>
          </p:cNvPr>
          <p:cNvSpPr>
            <a:spLocks noGrp="1"/>
          </p:cNvSpPr>
          <p:nvPr/>
        </p:nvSpPr>
        <p:spPr>
          <a:xfrm>
            <a:off x="1148706" y="2319376"/>
            <a:ext cx="3191380" cy="321271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1100" b="1" dirty="0">
                <a:solidFill>
                  <a:srgbClr val="FEFFFF"/>
                </a:solidFill>
              </a:rPr>
              <a:t>Nu skal du i gang med at læse en konkret lektie. Lektien er s. 166-172.</a:t>
            </a:r>
            <a:r>
              <a:rPr lang="da-DK" sz="1100" dirty="0">
                <a:solidFill>
                  <a:srgbClr val="FEFFFF"/>
                </a:solidFill>
              </a:rPr>
              <a:t> </a:t>
            </a:r>
            <a:endParaRPr lang="da-DK" dirty="0"/>
          </a:p>
          <a:p>
            <a:pPr marL="0" indent="0">
              <a:buNone/>
            </a:pPr>
            <a:r>
              <a:rPr lang="da-DK" sz="1100" dirty="0">
                <a:solidFill>
                  <a:srgbClr val="FEFFFF"/>
                </a:solidFill>
              </a:rPr>
              <a:t>Opgave:</a:t>
            </a:r>
            <a:endParaRPr lang="da-DK" sz="1100" dirty="0">
              <a:solidFill>
                <a:srgbClr val="FEFFFF"/>
              </a:solidFill>
              <a:cs typeface="Calibri"/>
            </a:endParaRPr>
          </a:p>
          <a:p>
            <a:r>
              <a:rPr lang="da-DK" sz="1100" b="1" dirty="0">
                <a:solidFill>
                  <a:srgbClr val="FEFFFF"/>
                </a:solidFill>
              </a:rPr>
              <a:t>Gennemgå først de trin, som du har lært på de foregående sider. Det vil sige:</a:t>
            </a:r>
            <a:endParaRPr lang="da-DK" sz="1100" dirty="0">
              <a:solidFill>
                <a:srgbClr val="FEFFFF"/>
              </a:solidFill>
              <a:cs typeface="Calibri"/>
            </a:endParaRPr>
          </a:p>
          <a:p>
            <a:r>
              <a:rPr lang="da-DK" sz="1100" dirty="0">
                <a:solidFill>
                  <a:srgbClr val="FEFFFF"/>
                </a:solidFill>
              </a:rPr>
              <a:t>Find bogen frem og besvar spørgsmålene:</a:t>
            </a:r>
            <a:endParaRPr lang="da-DK" sz="1100" dirty="0">
              <a:solidFill>
                <a:srgbClr val="FEFFFF"/>
              </a:solidFill>
              <a:cs typeface="Calibri"/>
            </a:endParaRPr>
          </a:p>
          <a:p>
            <a:r>
              <a:rPr lang="da-DK" sz="1100" dirty="0">
                <a:solidFill>
                  <a:srgbClr val="FEFFFF"/>
                </a:solidFill>
              </a:rPr>
              <a:t>Hvad hedder det overordnede afsnit?</a:t>
            </a:r>
            <a:endParaRPr lang="da-DK" sz="1100" dirty="0">
              <a:solidFill>
                <a:srgbClr val="FEFFFF"/>
              </a:solidFill>
              <a:cs typeface="Calibri"/>
            </a:endParaRPr>
          </a:p>
          <a:p>
            <a:r>
              <a:rPr lang="da-DK" sz="1100" dirty="0">
                <a:solidFill>
                  <a:srgbClr val="FEFFFF"/>
                </a:solidFill>
              </a:rPr>
              <a:t>Er der andre afsnit i bogen, som ser ud til at handle om lignende emner?</a:t>
            </a:r>
            <a:endParaRPr lang="da-DK" sz="1100" dirty="0">
              <a:solidFill>
                <a:srgbClr val="FEFFFF"/>
              </a:solidFill>
              <a:cs typeface="Calibri"/>
            </a:endParaRPr>
          </a:p>
          <a:p>
            <a:pPr marL="0" indent="0">
              <a:buNone/>
            </a:pPr>
            <a:endParaRPr lang="da-DK" sz="1100" dirty="0">
              <a:solidFill>
                <a:srgbClr val="FEFFFF"/>
              </a:solidFill>
            </a:endParaRPr>
          </a:p>
          <a:p>
            <a:pPr marL="0" indent="0">
              <a:buNone/>
            </a:pPr>
            <a:r>
              <a:rPr lang="da-DK" sz="1100" dirty="0">
                <a:solidFill>
                  <a:srgbClr val="FEFFFF"/>
                </a:solidFill>
              </a:rPr>
              <a:t>Kommentar: Du ser sikkert nogle ord i indholdsfortegnelsen, som du ikke forstår. Det gør ikke noget, for de bliver som regel forklaret inde i teksten.</a:t>
            </a:r>
            <a:endParaRPr lang="da-DK" sz="1100">
              <a:solidFill>
                <a:srgbClr val="FEFFFF"/>
              </a:solidFill>
              <a:cs typeface="Calibri"/>
            </a:endParaRPr>
          </a:p>
          <a:p>
            <a:pPr marL="0"/>
            <a:endParaRPr lang="da-DK" sz="1100" dirty="0">
              <a:solidFill>
                <a:srgbClr val="FEFFFF"/>
              </a:solidFill>
              <a:cs typeface="Calibri"/>
            </a:endParaRPr>
          </a:p>
          <a:p>
            <a:pPr marL="0"/>
            <a:endParaRPr lang="da-DK" sz="1100" dirty="0">
              <a:solidFill>
                <a:srgbClr val="FEFFFF"/>
              </a:solidFill>
              <a:cs typeface="Calibri"/>
            </a:endParaRPr>
          </a:p>
          <a:p>
            <a:pPr marL="0"/>
            <a:endParaRPr lang="da-DK" sz="1100" dirty="0">
              <a:solidFill>
                <a:srgbClr val="FEFFFF"/>
              </a:solidFill>
              <a:cs typeface="Calibri"/>
            </a:endParaRPr>
          </a:p>
        </p:txBody>
      </p:sp>
      <p:pic>
        <p:nvPicPr>
          <p:cNvPr id="11" name="Pladsholder til indhold 5">
            <a:extLst>
              <a:ext uri="{FF2B5EF4-FFF2-40B4-BE49-F238E27FC236}">
                <a16:creationId xmlns:a16="http://schemas.microsoft.com/office/drawing/2014/main" id="{A361A634-42C9-585B-DCEF-6C7EB2CDBED1}"/>
              </a:ext>
            </a:extLst>
          </p:cNvPr>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a:off x="5152423" y="643467"/>
            <a:ext cx="6230764" cy="5251646"/>
          </a:xfrm>
          <a:prstGeom prst="rect">
            <a:avLst/>
          </a:prstGeom>
        </p:spPr>
      </p:pic>
    </p:spTree>
    <p:extLst>
      <p:ext uri="{BB962C8B-B14F-4D97-AF65-F5344CB8AC3E}">
        <p14:creationId xmlns:p14="http://schemas.microsoft.com/office/powerpoint/2010/main" val="906176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a:extLst>
              <a:ext uri="{FF2B5EF4-FFF2-40B4-BE49-F238E27FC236}">
                <a16:creationId xmlns:a16="http://schemas.microsoft.com/office/drawing/2014/main" id="{5C9CEA7F-3E4F-83A2-531F-CA0B5D5A7C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Freeform 6">
            <a:extLst>
              <a:ext uri="{FF2B5EF4-FFF2-40B4-BE49-F238E27FC236}">
                <a16:creationId xmlns:a16="http://schemas.microsoft.com/office/drawing/2014/main" id="{24C1A88A-4EEF-60D6-A32D-54E766EDC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 name="Rectangle 8">
            <a:extLst>
              <a:ext uri="{FF2B5EF4-FFF2-40B4-BE49-F238E27FC236}">
                <a16:creationId xmlns:a16="http://schemas.microsoft.com/office/drawing/2014/main" id="{6EFC00D0-9297-8BD6-DBC5-9E70DE4D9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 name="Freeform 7">
            <a:extLst>
              <a:ext uri="{FF2B5EF4-FFF2-40B4-BE49-F238E27FC236}">
                <a16:creationId xmlns:a16="http://schemas.microsoft.com/office/drawing/2014/main" id="{94BEF0DF-4878-1D68-1AB5-F715217A92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Rectangle 8">
            <a:extLst>
              <a:ext uri="{FF2B5EF4-FFF2-40B4-BE49-F238E27FC236}">
                <a16:creationId xmlns:a16="http://schemas.microsoft.com/office/drawing/2014/main" id="{511A8B46-0B64-E949-3F35-60C2BF947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auto">
          <a:xfrm>
            <a:off x="795529" y="644382"/>
            <a:ext cx="3856024"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Titel 1">
            <a:extLst>
              <a:ext uri="{FF2B5EF4-FFF2-40B4-BE49-F238E27FC236}">
                <a16:creationId xmlns:a16="http://schemas.microsoft.com/office/drawing/2014/main" id="{AA6923FB-856C-43DF-633E-6EC7059D3598}"/>
              </a:ext>
            </a:extLst>
          </p:cNvPr>
          <p:cNvSpPr>
            <a:spLocks noGrp="1"/>
          </p:cNvSpPr>
          <p:nvPr/>
        </p:nvSpPr>
        <p:spPr>
          <a:xfrm>
            <a:off x="1146879" y="998002"/>
            <a:ext cx="3182940" cy="14719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kern="1200">
                <a:solidFill>
                  <a:srgbClr val="FFFFFF"/>
                </a:solidFill>
                <a:latin typeface="+mj-lt"/>
                <a:ea typeface="+mj-ea"/>
                <a:cs typeface="+mj-cs"/>
              </a:rPr>
              <a:t>NÅR DU LÆSER LEKTIER:</a:t>
            </a:r>
          </a:p>
        </p:txBody>
      </p:sp>
      <p:sp>
        <p:nvSpPr>
          <p:cNvPr id="10" name="Pladsholder til indhold 2">
            <a:extLst>
              <a:ext uri="{FF2B5EF4-FFF2-40B4-BE49-F238E27FC236}">
                <a16:creationId xmlns:a16="http://schemas.microsoft.com/office/drawing/2014/main" id="{08F3C522-8BBE-771C-EFBA-7B690A23D0BA}"/>
              </a:ext>
            </a:extLst>
          </p:cNvPr>
          <p:cNvSpPr>
            <a:spLocks noGrp="1"/>
          </p:cNvSpPr>
          <p:nvPr/>
        </p:nvSpPr>
        <p:spPr>
          <a:xfrm>
            <a:off x="1139635" y="2546161"/>
            <a:ext cx="3200451" cy="298592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1300" b="1" dirty="0">
                <a:solidFill>
                  <a:srgbClr val="FEFFFF"/>
                </a:solidFill>
              </a:rPr>
              <a:t>Første gennemlæsning af lektien:</a:t>
            </a:r>
            <a:endParaRPr lang="da-DK" sz="1300" b="1" dirty="0">
              <a:solidFill>
                <a:srgbClr val="FEFFFF"/>
              </a:solidFill>
              <a:cs typeface="Calibri"/>
            </a:endParaRPr>
          </a:p>
          <a:p>
            <a:r>
              <a:rPr lang="da-DK" sz="1300" dirty="0">
                <a:solidFill>
                  <a:srgbClr val="FEFFFF"/>
                </a:solidFill>
              </a:rPr>
              <a:t>Det drejer sig om at finde ord, som du ikke forstår. Til hjælp får du udleveret et print af lektien og en </a:t>
            </a:r>
            <a:r>
              <a:rPr lang="da-DK" sz="1300" dirty="0" err="1">
                <a:solidFill>
                  <a:srgbClr val="FEFFFF"/>
                </a:solidFill>
              </a:rPr>
              <a:t>markørpen</a:t>
            </a:r>
            <a:r>
              <a:rPr lang="da-DK" sz="1300" dirty="0">
                <a:solidFill>
                  <a:srgbClr val="FEFFFF"/>
                </a:solidFill>
              </a:rPr>
              <a:t>.</a:t>
            </a:r>
            <a:r>
              <a:rPr lang="da-DK" sz="1300" b="1" dirty="0">
                <a:solidFill>
                  <a:srgbClr val="FEFFFF"/>
                </a:solidFill>
              </a:rPr>
              <a:t> Til hjælp lægges fokusbegreber i skemabrik, læsningen foregår hjemme og begreber drøftes i grupper og par</a:t>
            </a:r>
            <a:endParaRPr lang="da-DK" sz="1300" b="1" dirty="0">
              <a:solidFill>
                <a:srgbClr val="FEFFFF"/>
              </a:solidFill>
              <a:cs typeface="Calibri"/>
            </a:endParaRPr>
          </a:p>
          <a:p>
            <a:pPr marL="0" indent="0">
              <a:buNone/>
            </a:pPr>
            <a:r>
              <a:rPr lang="da-DK" sz="1300" dirty="0">
                <a:solidFill>
                  <a:srgbClr val="FEFFFF"/>
                </a:solidFill>
              </a:rPr>
              <a:t>Opgave:</a:t>
            </a:r>
            <a:endParaRPr lang="da-DK" sz="1300" dirty="0">
              <a:solidFill>
                <a:srgbClr val="FEFFFF"/>
              </a:solidFill>
              <a:cs typeface="Calibri"/>
            </a:endParaRPr>
          </a:p>
          <a:p>
            <a:r>
              <a:rPr lang="da-DK" sz="1300" dirty="0">
                <a:solidFill>
                  <a:srgbClr val="FEFFFF"/>
                </a:solidFill>
              </a:rPr>
              <a:t>Læs den printede tekst hurtigt igennem og marker ord, du ikke forstår som vist til højre.</a:t>
            </a:r>
            <a:endParaRPr lang="da-DK" sz="1300" dirty="0">
              <a:solidFill>
                <a:srgbClr val="FEFFFF"/>
              </a:solidFill>
              <a:cs typeface="Calibri"/>
            </a:endParaRPr>
          </a:p>
          <a:p>
            <a:r>
              <a:rPr lang="da-DK" sz="1300" dirty="0">
                <a:solidFill>
                  <a:srgbClr val="FEFFFF"/>
                </a:solidFill>
              </a:rPr>
              <a:t>Noter ordene i filen ”03b-Fagord og begreber.docx” i alfabetisk orden.</a:t>
            </a:r>
            <a:endParaRPr lang="da-DK" sz="1300" dirty="0">
              <a:solidFill>
                <a:srgbClr val="FEFFFF"/>
              </a:solidFill>
              <a:cs typeface="Calibri"/>
            </a:endParaRPr>
          </a:p>
          <a:p>
            <a:pPr marL="0"/>
            <a:endParaRPr lang="da-DK" sz="1300" dirty="0">
              <a:solidFill>
                <a:srgbClr val="FEFFFF"/>
              </a:solidFill>
              <a:cs typeface="Calibri"/>
            </a:endParaRPr>
          </a:p>
        </p:txBody>
      </p:sp>
      <p:pic>
        <p:nvPicPr>
          <p:cNvPr id="11" name="Pladsholder til indhold 5">
            <a:extLst>
              <a:ext uri="{FF2B5EF4-FFF2-40B4-BE49-F238E27FC236}">
                <a16:creationId xmlns:a16="http://schemas.microsoft.com/office/drawing/2014/main" id="{42599588-F510-9E9A-4BD8-3F31183F7DAC}"/>
              </a:ext>
            </a:extLst>
          </p:cNvPr>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a:off x="4998268" y="1299394"/>
            <a:ext cx="6539075" cy="3939792"/>
          </a:xfrm>
          <a:prstGeom prst="rect">
            <a:avLst/>
          </a:prstGeom>
        </p:spPr>
      </p:pic>
    </p:spTree>
    <p:extLst>
      <p:ext uri="{BB962C8B-B14F-4D97-AF65-F5344CB8AC3E}">
        <p14:creationId xmlns:p14="http://schemas.microsoft.com/office/powerpoint/2010/main" val="369598440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DD4EBFFD5AF58045862BB8DB17534C85" ma:contentTypeVersion="7" ma:contentTypeDescription="Opret et nyt dokument." ma:contentTypeScope="" ma:versionID="066d976b4deef6658886a827c1a1e235">
  <xsd:schema xmlns:xsd="http://www.w3.org/2001/XMLSchema" xmlns:xs="http://www.w3.org/2001/XMLSchema" xmlns:p="http://schemas.microsoft.com/office/2006/metadata/properties" xmlns:ns2="5488ac8d-c02f-4f76-a1ee-0ca750596abe" xmlns:ns3="c565068c-9bae-442d-9c88-9f1bfb297f9f" targetNamespace="http://schemas.microsoft.com/office/2006/metadata/properties" ma:root="true" ma:fieldsID="ee72ab7d261719bd2c323b5dd64ed71f" ns2:_="" ns3:_="">
    <xsd:import namespace="5488ac8d-c02f-4f76-a1ee-0ca750596abe"/>
    <xsd:import namespace="c565068c-9bae-442d-9c88-9f1bfb297f9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88ac8d-c02f-4f76-a1ee-0ca750596a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SearchProperties" ma:index="1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565068c-9bae-442d-9c88-9f1bfb297f9f" elementFormDefault="qualified">
    <xsd:import namespace="http://schemas.microsoft.com/office/2006/documentManagement/types"/>
    <xsd:import namespace="http://schemas.microsoft.com/office/infopath/2007/PartnerControls"/>
    <xsd:element name="SharedWithUsers" ma:index="13"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t med 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819FF8-1E47-497D-921C-C8718B1B69C9}">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FC6C3F6-1F76-41E0-A8F2-3D81E985A2E6}">
  <ds:schemaRefs>
    <ds:schemaRef ds:uri="http://schemas.microsoft.com/sharepoint/v3/contenttype/forms"/>
  </ds:schemaRefs>
</ds:datastoreItem>
</file>

<file path=customXml/itemProps3.xml><?xml version="1.0" encoding="utf-8"?>
<ds:datastoreItem xmlns:ds="http://schemas.openxmlformats.org/officeDocument/2006/customXml" ds:itemID="{956FD4D5-9AAC-4B2C-A53F-EC4975B16066}"/>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Widescreen</PresentationFormat>
  <Paragraphs>0</Paragraphs>
  <Slides>15</Slides>
  <Notes>0</Notes>
  <HiddenSlides>0</HiddenSlides>
  <MMClips>0</MMClips>
  <ScaleCrop>false</ScaleCrop>
  <HeadingPairs>
    <vt:vector size="4" baseType="variant">
      <vt:variant>
        <vt:lpstr>Tema</vt:lpstr>
      </vt:variant>
      <vt:variant>
        <vt:i4>1</vt:i4>
      </vt:variant>
      <vt:variant>
        <vt:lpstr>Slidetitler</vt:lpstr>
      </vt:variant>
      <vt:variant>
        <vt:i4>15</vt:i4>
      </vt:variant>
    </vt:vector>
  </HeadingPairs>
  <TitlesOfParts>
    <vt:vector size="16" baseType="lpstr">
      <vt:lpstr>Office-tema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Mads Vesterager Madsen (MVM - e-læringskonsulent, underviser og læsevejleder - AK - ventures)</dc:creator>
  <cp:lastModifiedBy>Mads Vesterager Madsen (MVM - e-læringskonsulent, underviser og læsevejleder - AK - ventures)</cp:lastModifiedBy>
  <cp:revision>37</cp:revision>
  <dcterms:created xsi:type="dcterms:W3CDTF">2022-09-14T09:44:49Z</dcterms:created>
  <dcterms:modified xsi:type="dcterms:W3CDTF">2022-09-14T10:52:48Z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0x010100DD4EBFFD5AF58045862BB8DB17534C85</vt:lpwstr>
  </property>
</Properties>
</file>