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5" r:id="rId4"/>
    <p:sldId id="257" r:id="rId5"/>
    <p:sldId id="267" r:id="rId6"/>
    <p:sldId id="264" r:id="rId7"/>
    <p:sldId id="266" r:id="rId8"/>
    <p:sldId id="262" r:id="rId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34E"/>
    <a:srgbClr val="ECF8F8"/>
    <a:srgbClr val="25354E"/>
    <a:srgbClr val="0C8095"/>
    <a:srgbClr val="09A890"/>
    <a:srgbClr val="F0F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58380C-9584-4858-BD13-EB10061CA300}" v="98" dt="2022-02-10T08:11:14.3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62"/>
    <p:restoredTop sz="94676"/>
  </p:normalViewPr>
  <p:slideViewPr>
    <p:cSldViewPr snapToGrid="0" snapToObjects="1">
      <p:cViewPr varScale="1">
        <p:scale>
          <a:sx n="62" d="100"/>
          <a:sy n="62" d="100"/>
        </p:scale>
        <p:origin x="19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tte Østergård" userId="cd4411b9-6ae1-4503-8c9e-e4f6477fd4b2" providerId="ADAL" clId="{A958380C-9584-4858-BD13-EB10061CA300}"/>
    <pc:docChg chg="undo custSel addSld delSld modSld sldOrd">
      <pc:chgData name="Jette Østergård" userId="cd4411b9-6ae1-4503-8c9e-e4f6477fd4b2" providerId="ADAL" clId="{A958380C-9584-4858-BD13-EB10061CA300}" dt="2022-02-10T08:11:14.373" v="2004" actId="120"/>
      <pc:docMkLst>
        <pc:docMk/>
      </pc:docMkLst>
      <pc:sldChg chg="addSp delSp modSp mod ord setBg">
        <pc:chgData name="Jette Østergård" userId="cd4411b9-6ae1-4503-8c9e-e4f6477fd4b2" providerId="ADAL" clId="{A958380C-9584-4858-BD13-EB10061CA300}" dt="2022-02-01T11:40:10.042" v="1804"/>
        <pc:sldMkLst>
          <pc:docMk/>
          <pc:sldMk cId="3151450490" sldId="257"/>
        </pc:sldMkLst>
        <pc:spChg chg="mod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2" creationId="{2DB325F3-DB52-B04D-ACB9-361A596E9581}"/>
          </ac:spMkLst>
        </pc:spChg>
        <pc:spChg chg="mod ord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3" creationId="{2E758A07-FC51-1743-9996-DA3FB1B13625}"/>
          </ac:spMkLst>
        </pc:spChg>
        <pc:spChg chg="add del">
          <ac:chgData name="Jette Østergård" userId="cd4411b9-6ae1-4503-8c9e-e4f6477fd4b2" providerId="ADAL" clId="{A958380C-9584-4858-BD13-EB10061CA300}" dt="2022-02-01T10:57:17.637" v="1756" actId="26606"/>
          <ac:spMkLst>
            <pc:docMk/>
            <pc:sldMk cId="3151450490" sldId="257"/>
            <ac:spMk id="71" creationId="{2B97F24A-32CE-4C1C-A50D-3016B394DCFB}"/>
          </ac:spMkLst>
        </pc:spChg>
        <pc:spChg chg="add del">
          <ac:chgData name="Jette Østergård" userId="cd4411b9-6ae1-4503-8c9e-e4f6477fd4b2" providerId="ADAL" clId="{A958380C-9584-4858-BD13-EB10061CA300}" dt="2022-02-01T10:57:17.637" v="1756" actId="26606"/>
          <ac:spMkLst>
            <pc:docMk/>
            <pc:sldMk cId="3151450490" sldId="257"/>
            <ac:spMk id="73" creationId="{CD8B4F24-440B-49E9-B85D-733523DC064B}"/>
          </ac:spMkLst>
        </pc:spChg>
        <pc:spChg chg="add del">
          <ac:chgData name="Jette Østergård" userId="cd4411b9-6ae1-4503-8c9e-e4f6477fd4b2" providerId="ADAL" clId="{A958380C-9584-4858-BD13-EB10061CA300}" dt="2022-02-01T10:57:45.299" v="1759" actId="26606"/>
          <ac:spMkLst>
            <pc:docMk/>
            <pc:sldMk cId="3151450490" sldId="257"/>
            <ac:spMk id="75" creationId="{C0BDBCD2-E081-43AB-9119-C55465E59757}"/>
          </ac:spMkLst>
        </pc:spChg>
        <pc:spChg chg="add del">
          <ac:chgData name="Jette Østergård" userId="cd4411b9-6ae1-4503-8c9e-e4f6477fd4b2" providerId="ADAL" clId="{A958380C-9584-4858-BD13-EB10061CA300}" dt="2022-02-01T10:57:45.299" v="1759" actId="26606"/>
          <ac:spMkLst>
            <pc:docMk/>
            <pc:sldMk cId="3151450490" sldId="257"/>
            <ac:spMk id="77" creationId="{98E79BE4-34FE-485A-98A5-92CE8F7C4743}"/>
          </ac:spMkLst>
        </pc:spChg>
        <pc:spChg chg="add del">
          <ac:chgData name="Jette Østergård" userId="cd4411b9-6ae1-4503-8c9e-e4f6477fd4b2" providerId="ADAL" clId="{A958380C-9584-4858-BD13-EB10061CA300}" dt="2022-02-01T10:57:45.299" v="1759" actId="26606"/>
          <ac:spMkLst>
            <pc:docMk/>
            <pc:sldMk cId="3151450490" sldId="257"/>
            <ac:spMk id="79" creationId="{7A5F0580-5EE9-419F-96EE-B6529EF6E7D0}"/>
          </ac:spMkLst>
        </pc:spChg>
        <pc:spChg chg="add del">
          <ac:chgData name="Jette Østergård" userId="cd4411b9-6ae1-4503-8c9e-e4f6477fd4b2" providerId="ADAL" clId="{A958380C-9584-4858-BD13-EB10061CA300}" dt="2022-02-01T10:59:11.077" v="1775" actId="26606"/>
          <ac:spMkLst>
            <pc:docMk/>
            <pc:sldMk cId="3151450490" sldId="257"/>
            <ac:spMk id="138" creationId="{A8908DB7-C3A6-4FCB-9820-CEE02B398C4A}"/>
          </ac:spMkLst>
        </pc:spChg>
        <pc:spChg chg="add del">
          <ac:chgData name="Jette Østergård" userId="cd4411b9-6ae1-4503-8c9e-e4f6477fd4b2" providerId="ADAL" clId="{A958380C-9584-4858-BD13-EB10061CA300}" dt="2022-02-01T10:59:11.077" v="1775" actId="26606"/>
          <ac:spMkLst>
            <pc:docMk/>
            <pc:sldMk cId="3151450490" sldId="257"/>
            <ac:spMk id="140" creationId="{535742DD-1B16-4E9D-B715-0D74B4574A68}"/>
          </ac:spMkLst>
        </pc:spChg>
        <pc:spChg chg="add del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192" creationId="{32AEEBC8-9D30-42EF-95F2-386C2653FBF0}"/>
          </ac:spMkLst>
        </pc:spChg>
        <pc:spChg chg="add del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193" creationId="{2E92FA66-67D7-4CB4-94D3-E643A9AD4757}"/>
          </ac:spMkLst>
        </pc:spChg>
        <pc:spChg chg="add del">
          <ac:chgData name="Jette Østergård" userId="cd4411b9-6ae1-4503-8c9e-e4f6477fd4b2" providerId="ADAL" clId="{A958380C-9584-4858-BD13-EB10061CA300}" dt="2022-02-01T10:57:45.299" v="1759" actId="26606"/>
          <ac:spMkLst>
            <pc:docMk/>
            <pc:sldMk cId="3151450490" sldId="257"/>
            <ac:spMk id="1028" creationId="{0288C6B4-AFC3-407F-A595-EFFD38D4CCAF}"/>
          </ac:spMkLst>
        </pc:spChg>
        <pc:spChg chg="add del">
          <ac:chgData name="Jette Østergård" userId="cd4411b9-6ae1-4503-8c9e-e4f6477fd4b2" providerId="ADAL" clId="{A958380C-9584-4858-BD13-EB10061CA300}" dt="2022-02-01T10:57:45.299" v="1759" actId="26606"/>
          <ac:spMkLst>
            <pc:docMk/>
            <pc:sldMk cId="3151450490" sldId="257"/>
            <ac:spMk id="1029" creationId="{CF236821-17FE-429B-8D2C-08E13A64EA40}"/>
          </ac:spMkLst>
        </pc:spChg>
        <pc:spChg chg="add del">
          <ac:chgData name="Jette Østergård" userId="cd4411b9-6ae1-4503-8c9e-e4f6477fd4b2" providerId="ADAL" clId="{A958380C-9584-4858-BD13-EB10061CA300}" dt="2022-02-01T11:00:42.735" v="1786" actId="26606"/>
          <ac:spMkLst>
            <pc:docMk/>
            <pc:sldMk cId="3151450490" sldId="257"/>
            <ac:spMk id="1030" creationId="{32AEEBC8-9D30-42EF-95F2-386C2653FBF0}"/>
          </ac:spMkLst>
        </pc:spChg>
        <pc:spChg chg="add del">
          <ac:chgData name="Jette Østergård" userId="cd4411b9-6ae1-4503-8c9e-e4f6477fd4b2" providerId="ADAL" clId="{A958380C-9584-4858-BD13-EB10061CA300}" dt="2022-02-01T11:00:42.735" v="1786" actId="26606"/>
          <ac:spMkLst>
            <pc:docMk/>
            <pc:sldMk cId="3151450490" sldId="257"/>
            <ac:spMk id="1031" creationId="{2E92FA66-67D7-4CB4-94D3-E643A9AD4757}"/>
          </ac:spMkLst>
        </pc:spChg>
        <pc:spChg chg="add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1033" creationId="{A8908DB7-C3A6-4FCB-9820-CEE02B398C4A}"/>
          </ac:spMkLst>
        </pc:spChg>
        <pc:spChg chg="add">
          <ac:chgData name="Jette Østergård" userId="cd4411b9-6ae1-4503-8c9e-e4f6477fd4b2" providerId="ADAL" clId="{A958380C-9584-4858-BD13-EB10061CA300}" dt="2022-02-01T11:00:42.750" v="1787" actId="26606"/>
          <ac:spMkLst>
            <pc:docMk/>
            <pc:sldMk cId="3151450490" sldId="257"/>
            <ac:spMk id="1034" creationId="{535742DD-1B16-4E9D-B715-0D74B4574A68}"/>
          </ac:spMkLst>
        </pc:spChg>
        <pc:picChg chg="mod ord">
          <ac:chgData name="Jette Østergård" userId="cd4411b9-6ae1-4503-8c9e-e4f6477fd4b2" providerId="ADAL" clId="{A958380C-9584-4858-BD13-EB10061CA300}" dt="2022-02-01T10:59:11.077" v="1775" actId="26606"/>
          <ac:picMkLst>
            <pc:docMk/>
            <pc:sldMk cId="3151450490" sldId="257"/>
            <ac:picMk id="5" creationId="{00000000-0000-0000-0000-000000000000}"/>
          </ac:picMkLst>
        </pc:picChg>
        <pc:picChg chg="add mod ord">
          <ac:chgData name="Jette Østergård" userId="cd4411b9-6ae1-4503-8c9e-e4f6477fd4b2" providerId="ADAL" clId="{A958380C-9584-4858-BD13-EB10061CA300}" dt="2022-02-01T11:01:18.646" v="1790" actId="14100"/>
          <ac:picMkLst>
            <pc:docMk/>
            <pc:sldMk cId="3151450490" sldId="257"/>
            <ac:picMk id="1026" creationId="{076E3341-7488-4732-B7CC-1F01F5DD7668}"/>
          </ac:picMkLst>
        </pc:picChg>
      </pc:sldChg>
      <pc:sldChg chg="modSp mod">
        <pc:chgData name="Jette Østergård" userId="cd4411b9-6ae1-4503-8c9e-e4f6477fd4b2" providerId="ADAL" clId="{A958380C-9584-4858-BD13-EB10061CA300}" dt="2022-02-03T11:33:57.688" v="1952" actId="20577"/>
        <pc:sldMkLst>
          <pc:docMk/>
          <pc:sldMk cId="1251832267" sldId="260"/>
        </pc:sldMkLst>
        <pc:spChg chg="mod">
          <ac:chgData name="Jette Østergård" userId="cd4411b9-6ae1-4503-8c9e-e4f6477fd4b2" providerId="ADAL" clId="{A958380C-9584-4858-BD13-EB10061CA300}" dt="2022-02-01T09:39:55.124" v="11" actId="20577"/>
          <ac:spMkLst>
            <pc:docMk/>
            <pc:sldMk cId="1251832267" sldId="260"/>
            <ac:spMk id="2" creationId="{00000000-0000-0000-0000-000000000000}"/>
          </ac:spMkLst>
        </pc:spChg>
        <pc:spChg chg="mod">
          <ac:chgData name="Jette Østergård" userId="cd4411b9-6ae1-4503-8c9e-e4f6477fd4b2" providerId="ADAL" clId="{A958380C-9584-4858-BD13-EB10061CA300}" dt="2022-02-03T11:33:57.688" v="1952" actId="20577"/>
          <ac:spMkLst>
            <pc:docMk/>
            <pc:sldMk cId="1251832267" sldId="260"/>
            <ac:spMk id="3" creationId="{00000000-0000-0000-0000-000000000000}"/>
          </ac:spMkLst>
        </pc:spChg>
      </pc:sldChg>
      <pc:sldChg chg="addSp delSp modSp mod setBg">
        <pc:chgData name="Jette Østergård" userId="cd4411b9-6ae1-4503-8c9e-e4f6477fd4b2" providerId="ADAL" clId="{A958380C-9584-4858-BD13-EB10061CA300}" dt="2022-02-01T10:54:17.713" v="1747" actId="20577"/>
        <pc:sldMkLst>
          <pc:docMk/>
          <pc:sldMk cId="1385394347" sldId="262"/>
        </pc:sldMkLst>
        <pc:spChg chg="mod">
          <ac:chgData name="Jette Østergård" userId="cd4411b9-6ae1-4503-8c9e-e4f6477fd4b2" providerId="ADAL" clId="{A958380C-9584-4858-BD13-EB10061CA300}" dt="2022-02-01T10:52:00.731" v="1706" actId="26606"/>
          <ac:spMkLst>
            <pc:docMk/>
            <pc:sldMk cId="1385394347" sldId="262"/>
            <ac:spMk id="2" creationId="{00000000-0000-0000-0000-000000000000}"/>
          </ac:spMkLst>
        </pc:spChg>
        <pc:spChg chg="mod">
          <ac:chgData name="Jette Østergård" userId="cd4411b9-6ae1-4503-8c9e-e4f6477fd4b2" providerId="ADAL" clId="{A958380C-9584-4858-BD13-EB10061CA300}" dt="2022-02-01T10:54:17.713" v="1747" actId="20577"/>
          <ac:spMkLst>
            <pc:docMk/>
            <pc:sldMk cId="1385394347" sldId="262"/>
            <ac:spMk id="3" creationId="{00000000-0000-0000-0000-000000000000}"/>
          </ac:spMkLst>
        </pc:spChg>
        <pc:spChg chg="add">
          <ac:chgData name="Jette Østergård" userId="cd4411b9-6ae1-4503-8c9e-e4f6477fd4b2" providerId="ADAL" clId="{A958380C-9584-4858-BD13-EB10061CA300}" dt="2022-02-01T10:52:00.731" v="1706" actId="26606"/>
          <ac:spMkLst>
            <pc:docMk/>
            <pc:sldMk cId="1385394347" sldId="262"/>
            <ac:spMk id="15" creationId="{C4E4288A-DFC8-40A2-90E5-70E851A933AD}"/>
          </ac:spMkLst>
        </pc:spChg>
        <pc:spChg chg="add">
          <ac:chgData name="Jette Østergård" userId="cd4411b9-6ae1-4503-8c9e-e4f6477fd4b2" providerId="ADAL" clId="{A958380C-9584-4858-BD13-EB10061CA300}" dt="2022-02-01T10:52:00.731" v="1706" actId="26606"/>
          <ac:spMkLst>
            <pc:docMk/>
            <pc:sldMk cId="1385394347" sldId="262"/>
            <ac:spMk id="21" creationId="{A9456821-26B9-4181-B181-305FB820DCC4}"/>
          </ac:spMkLst>
        </pc:spChg>
        <pc:spChg chg="add">
          <ac:chgData name="Jette Østergård" userId="cd4411b9-6ae1-4503-8c9e-e4f6477fd4b2" providerId="ADAL" clId="{A958380C-9584-4858-BD13-EB10061CA300}" dt="2022-02-01T10:52:00.731" v="1706" actId="26606"/>
          <ac:spMkLst>
            <pc:docMk/>
            <pc:sldMk cId="1385394347" sldId="262"/>
            <ac:spMk id="23" creationId="{0035D6FE-7FA2-4D67-8767-6F7E98AB1602}"/>
          </ac:spMkLst>
        </pc:spChg>
        <pc:spChg chg="add">
          <ac:chgData name="Jette Østergård" userId="cd4411b9-6ae1-4503-8c9e-e4f6477fd4b2" providerId="ADAL" clId="{A958380C-9584-4858-BD13-EB10061CA300}" dt="2022-02-01T10:52:00.731" v="1706" actId="26606"/>
          <ac:spMkLst>
            <pc:docMk/>
            <pc:sldMk cId="1385394347" sldId="262"/>
            <ac:spMk id="25" creationId="{0381C401-8AFE-4396-B195-C21EA1C7FB55}"/>
          </ac:spMkLst>
        </pc:spChg>
        <pc:grpChg chg="add">
          <ac:chgData name="Jette Østergård" userId="cd4411b9-6ae1-4503-8c9e-e4f6477fd4b2" providerId="ADAL" clId="{A958380C-9584-4858-BD13-EB10061CA300}" dt="2022-02-01T10:52:00.731" v="1706" actId="26606"/>
          <ac:grpSpMkLst>
            <pc:docMk/>
            <pc:sldMk cId="1385394347" sldId="262"/>
            <ac:grpSpMk id="17" creationId="{B63C2D82-D4FA-4A37-BB01-1E7B21E4FF20}"/>
          </ac:grpSpMkLst>
        </pc:grpChg>
        <pc:picChg chg="mod ord">
          <ac:chgData name="Jette Østergård" userId="cd4411b9-6ae1-4503-8c9e-e4f6477fd4b2" providerId="ADAL" clId="{A958380C-9584-4858-BD13-EB10061CA300}" dt="2022-02-01T10:53:08.337" v="1722"/>
          <ac:picMkLst>
            <pc:docMk/>
            <pc:sldMk cId="1385394347" sldId="262"/>
            <ac:picMk id="5" creationId="{00000000-0000-0000-0000-000000000000}"/>
          </ac:picMkLst>
        </pc:picChg>
        <pc:picChg chg="add mod">
          <ac:chgData name="Jette Østergård" userId="cd4411b9-6ae1-4503-8c9e-e4f6477fd4b2" providerId="ADAL" clId="{A958380C-9584-4858-BD13-EB10061CA300}" dt="2022-02-01T10:52:00.731" v="1706" actId="26606"/>
          <ac:picMkLst>
            <pc:docMk/>
            <pc:sldMk cId="1385394347" sldId="262"/>
            <ac:picMk id="6" creationId="{2B1416AE-4DA2-49A0-9B90-C7D4D44B9813}"/>
          </ac:picMkLst>
        </pc:picChg>
        <pc:picChg chg="add mod ord">
          <ac:chgData name="Jette Østergård" userId="cd4411b9-6ae1-4503-8c9e-e4f6477fd4b2" providerId="ADAL" clId="{A958380C-9584-4858-BD13-EB10061CA300}" dt="2022-02-01T10:52:48.627" v="1715" actId="1076"/>
          <ac:picMkLst>
            <pc:docMk/>
            <pc:sldMk cId="1385394347" sldId="262"/>
            <ac:picMk id="8" creationId="{448563FE-525D-42AC-AFF9-2324C713440C}"/>
          </ac:picMkLst>
        </pc:picChg>
        <pc:picChg chg="add del mod">
          <ac:chgData name="Jette Østergård" userId="cd4411b9-6ae1-4503-8c9e-e4f6477fd4b2" providerId="ADAL" clId="{A958380C-9584-4858-BD13-EB10061CA300}" dt="2022-02-01T10:52:59.084" v="1721" actId="21"/>
          <ac:picMkLst>
            <pc:docMk/>
            <pc:sldMk cId="1385394347" sldId="262"/>
            <ac:picMk id="10" creationId="{4319DC76-5C22-4798-9B86-0103565DE4ED}"/>
          </ac:picMkLst>
        </pc:picChg>
        <pc:picChg chg="add mod">
          <ac:chgData name="Jette Østergård" userId="cd4411b9-6ae1-4503-8c9e-e4f6477fd4b2" providerId="ADAL" clId="{A958380C-9584-4858-BD13-EB10061CA300}" dt="2022-02-01T10:52:56.600" v="1720" actId="1076"/>
          <ac:picMkLst>
            <pc:docMk/>
            <pc:sldMk cId="1385394347" sldId="262"/>
            <ac:picMk id="12" creationId="{78D4A35D-F860-48F3-91D9-FDD334F7FAF5}"/>
          </ac:picMkLst>
        </pc:picChg>
      </pc:sldChg>
      <pc:sldChg chg="modSp del">
        <pc:chgData name="Jette Østergård" userId="cd4411b9-6ae1-4503-8c9e-e4f6477fd4b2" providerId="ADAL" clId="{A958380C-9584-4858-BD13-EB10061CA300}" dt="2022-02-02T07:19:26.877" v="1932" actId="2696"/>
        <pc:sldMkLst>
          <pc:docMk/>
          <pc:sldMk cId="2476406784" sldId="263"/>
        </pc:sldMkLst>
        <pc:picChg chg="mod">
          <ac:chgData name="Jette Østergård" userId="cd4411b9-6ae1-4503-8c9e-e4f6477fd4b2" providerId="ADAL" clId="{A958380C-9584-4858-BD13-EB10061CA300}" dt="2022-02-01T09:40:51.790" v="18"/>
          <ac:picMkLst>
            <pc:docMk/>
            <pc:sldMk cId="2476406784" sldId="263"/>
            <ac:picMk id="5" creationId="{00000000-0000-0000-0000-000000000000}"/>
          </ac:picMkLst>
        </pc:picChg>
      </pc:sldChg>
      <pc:sldChg chg="addSp modSp mod ord">
        <pc:chgData name="Jette Østergård" userId="cd4411b9-6ae1-4503-8c9e-e4f6477fd4b2" providerId="ADAL" clId="{A958380C-9584-4858-BD13-EB10061CA300}" dt="2022-02-01T11:48:36.258" v="1902" actId="6549"/>
        <pc:sldMkLst>
          <pc:docMk/>
          <pc:sldMk cId="2776258027" sldId="264"/>
        </pc:sldMkLst>
        <pc:spChg chg="mod">
          <ac:chgData name="Jette Østergård" userId="cd4411b9-6ae1-4503-8c9e-e4f6477fd4b2" providerId="ADAL" clId="{A958380C-9584-4858-BD13-EB10061CA300}" dt="2022-02-01T10:47:03.424" v="1704" actId="20577"/>
          <ac:spMkLst>
            <pc:docMk/>
            <pc:sldMk cId="2776258027" sldId="264"/>
            <ac:spMk id="2" creationId="{00000000-0000-0000-0000-000000000000}"/>
          </ac:spMkLst>
        </pc:spChg>
        <pc:spChg chg="mod">
          <ac:chgData name="Jette Østergård" userId="cd4411b9-6ae1-4503-8c9e-e4f6477fd4b2" providerId="ADAL" clId="{A958380C-9584-4858-BD13-EB10061CA300}" dt="2022-02-01T11:48:36.258" v="1902" actId="6549"/>
          <ac:spMkLst>
            <pc:docMk/>
            <pc:sldMk cId="2776258027" sldId="264"/>
            <ac:spMk id="3" creationId="{00000000-0000-0000-0000-000000000000}"/>
          </ac:spMkLst>
        </pc:spChg>
        <pc:spChg chg="add mod">
          <ac:chgData name="Jette Østergård" userId="cd4411b9-6ae1-4503-8c9e-e4f6477fd4b2" providerId="ADAL" clId="{A958380C-9584-4858-BD13-EB10061CA300}" dt="2022-02-01T10:44:10.092" v="1631" actId="767"/>
          <ac:spMkLst>
            <pc:docMk/>
            <pc:sldMk cId="2776258027" sldId="264"/>
            <ac:spMk id="7" creationId="{0C51A2A0-6253-405E-AA03-B041EB11C807}"/>
          </ac:spMkLst>
        </pc:spChg>
        <pc:spChg chg="add mod">
          <ac:chgData name="Jette Østergård" userId="cd4411b9-6ae1-4503-8c9e-e4f6477fd4b2" providerId="ADAL" clId="{A958380C-9584-4858-BD13-EB10061CA300}" dt="2022-02-01T10:44:10.311" v="1632" actId="767"/>
          <ac:spMkLst>
            <pc:docMk/>
            <pc:sldMk cId="2776258027" sldId="264"/>
            <ac:spMk id="8" creationId="{AB836114-D7A5-43E0-9B69-C73C72F58D7A}"/>
          </ac:spMkLst>
        </pc:spChg>
        <pc:spChg chg="add mod">
          <ac:chgData name="Jette Østergård" userId="cd4411b9-6ae1-4503-8c9e-e4f6477fd4b2" providerId="ADAL" clId="{A958380C-9584-4858-BD13-EB10061CA300}" dt="2022-02-01T10:44:11.029" v="1633" actId="767"/>
          <ac:spMkLst>
            <pc:docMk/>
            <pc:sldMk cId="2776258027" sldId="264"/>
            <ac:spMk id="9" creationId="{69F01DA9-BC2D-4142-B564-2D58A616C379}"/>
          </ac:spMkLst>
        </pc:spChg>
        <pc:spChg chg="add mod">
          <ac:chgData name="Jette Østergård" userId="cd4411b9-6ae1-4503-8c9e-e4f6477fd4b2" providerId="ADAL" clId="{A958380C-9584-4858-BD13-EB10061CA300}" dt="2022-02-01T10:45:35.328" v="1675" actId="1076"/>
          <ac:spMkLst>
            <pc:docMk/>
            <pc:sldMk cId="2776258027" sldId="264"/>
            <ac:spMk id="10" creationId="{45F769F2-AAE9-49BD-837A-F33EFD6EF675}"/>
          </ac:spMkLst>
        </pc:spChg>
        <pc:picChg chg="mod">
          <ac:chgData name="Jette Østergård" userId="cd4411b9-6ae1-4503-8c9e-e4f6477fd4b2" providerId="ADAL" clId="{A958380C-9584-4858-BD13-EB10061CA300}" dt="2022-02-01T09:40:30.640" v="15"/>
          <ac:picMkLst>
            <pc:docMk/>
            <pc:sldMk cId="2776258027" sldId="264"/>
            <ac:picMk id="5" creationId="{00000000-0000-0000-0000-000000000000}"/>
          </ac:picMkLst>
        </pc:picChg>
        <pc:picChg chg="add mod">
          <ac:chgData name="Jette Østergård" userId="cd4411b9-6ae1-4503-8c9e-e4f6477fd4b2" providerId="ADAL" clId="{A958380C-9584-4858-BD13-EB10061CA300}" dt="2022-02-01T10:45:52.154" v="1676" actId="1076"/>
          <ac:picMkLst>
            <pc:docMk/>
            <pc:sldMk cId="2776258027" sldId="264"/>
            <ac:picMk id="6" creationId="{DE29A880-749E-4B03-8E81-771FC5DCB4E7}"/>
          </ac:picMkLst>
        </pc:picChg>
      </pc:sldChg>
      <pc:sldChg chg="addSp delSp modSp add mod setBg">
        <pc:chgData name="Jette Østergård" userId="cd4411b9-6ae1-4503-8c9e-e4f6477fd4b2" providerId="ADAL" clId="{A958380C-9584-4858-BD13-EB10061CA300}" dt="2022-02-10T08:11:14.373" v="2004" actId="120"/>
        <pc:sldMkLst>
          <pc:docMk/>
          <pc:sldMk cId="2944176778" sldId="265"/>
        </pc:sldMkLst>
        <pc:spChg chg="mod">
          <ac:chgData name="Jette Østergård" userId="cd4411b9-6ae1-4503-8c9e-e4f6477fd4b2" providerId="ADAL" clId="{A958380C-9584-4858-BD13-EB10061CA300}" dt="2022-02-01T10:21:57.534" v="1383" actId="26606"/>
          <ac:spMkLst>
            <pc:docMk/>
            <pc:sldMk cId="2944176778" sldId="265"/>
            <ac:spMk id="2" creationId="{2DB325F3-DB52-B04D-ACB9-361A596E9581}"/>
          </ac:spMkLst>
        </pc:spChg>
        <pc:spChg chg="del mod">
          <ac:chgData name="Jette Østergård" userId="cd4411b9-6ae1-4503-8c9e-e4f6477fd4b2" providerId="ADAL" clId="{A958380C-9584-4858-BD13-EB10061CA300}" dt="2022-02-01T10:21:57.534" v="1383" actId="26606"/>
          <ac:spMkLst>
            <pc:docMk/>
            <pc:sldMk cId="2944176778" sldId="265"/>
            <ac:spMk id="3" creationId="{2E758A07-FC51-1743-9996-DA3FB1B13625}"/>
          </ac:spMkLst>
        </pc:spChg>
        <pc:spChg chg="add">
          <ac:chgData name="Jette Østergård" userId="cd4411b9-6ae1-4503-8c9e-e4f6477fd4b2" providerId="ADAL" clId="{A958380C-9584-4858-BD13-EB10061CA300}" dt="2022-02-01T10:21:57.534" v="1383" actId="26606"/>
          <ac:spMkLst>
            <pc:docMk/>
            <pc:sldMk cId="2944176778" sldId="265"/>
            <ac:spMk id="11" creationId="{AE2B703B-46F9-481A-A605-82E2A828C4FA}"/>
          </ac:spMkLst>
        </pc:spChg>
        <pc:spChg chg="add">
          <ac:chgData name="Jette Østergård" userId="cd4411b9-6ae1-4503-8c9e-e4f6477fd4b2" providerId="ADAL" clId="{A958380C-9584-4858-BD13-EB10061CA300}" dt="2022-02-01T10:21:57.534" v="1383" actId="26606"/>
          <ac:spMkLst>
            <pc:docMk/>
            <pc:sldMk cId="2944176778" sldId="265"/>
            <ac:spMk id="13" creationId="{F13BE4D7-0C3D-4906-B230-A1C5B4665CCF}"/>
          </ac:spMkLst>
        </pc:spChg>
        <pc:graphicFrameChg chg="add mod">
          <ac:chgData name="Jette Østergård" userId="cd4411b9-6ae1-4503-8c9e-e4f6477fd4b2" providerId="ADAL" clId="{A958380C-9584-4858-BD13-EB10061CA300}" dt="2022-02-10T08:11:14.373" v="2004" actId="120"/>
          <ac:graphicFrameMkLst>
            <pc:docMk/>
            <pc:sldMk cId="2944176778" sldId="265"/>
            <ac:graphicFrameMk id="7" creationId="{A4E1CF80-F3F7-4C82-BAAF-04C605F86566}"/>
          </ac:graphicFrameMkLst>
        </pc:graphicFrameChg>
        <pc:picChg chg="mod">
          <ac:chgData name="Jette Østergård" userId="cd4411b9-6ae1-4503-8c9e-e4f6477fd4b2" providerId="ADAL" clId="{A958380C-9584-4858-BD13-EB10061CA300}" dt="2022-02-01T10:27:32.458" v="1396" actId="14100"/>
          <ac:picMkLst>
            <pc:docMk/>
            <pc:sldMk cId="2944176778" sldId="265"/>
            <ac:picMk id="5" creationId="{00000000-0000-0000-0000-000000000000}"/>
          </ac:picMkLst>
        </pc:picChg>
      </pc:sldChg>
      <pc:sldChg chg="addSp delSp modSp add mod setBg">
        <pc:chgData name="Jette Østergård" userId="cd4411b9-6ae1-4503-8c9e-e4f6477fd4b2" providerId="ADAL" clId="{A958380C-9584-4858-BD13-EB10061CA300}" dt="2022-02-02T07:19:00.854" v="1929" actId="20577"/>
        <pc:sldMkLst>
          <pc:docMk/>
          <pc:sldMk cId="325366261" sldId="266"/>
        </pc:sldMkLst>
        <pc:spChg chg="mod">
          <ac:chgData name="Jette Østergård" userId="cd4411b9-6ae1-4503-8c9e-e4f6477fd4b2" providerId="ADAL" clId="{A958380C-9584-4858-BD13-EB10061CA300}" dt="2022-02-01T11:05:53.486" v="1799" actId="26606"/>
          <ac:spMkLst>
            <pc:docMk/>
            <pc:sldMk cId="325366261" sldId="266"/>
            <ac:spMk id="2" creationId="{2DB325F3-DB52-B04D-ACB9-361A596E9581}"/>
          </ac:spMkLst>
        </pc:spChg>
        <pc:spChg chg="mod">
          <ac:chgData name="Jette Østergård" userId="cd4411b9-6ae1-4503-8c9e-e4f6477fd4b2" providerId="ADAL" clId="{A958380C-9584-4858-BD13-EB10061CA300}" dt="2022-02-02T07:19:00.854" v="1929" actId="20577"/>
          <ac:spMkLst>
            <pc:docMk/>
            <pc:sldMk cId="325366261" sldId="266"/>
            <ac:spMk id="3" creationId="{2E758A07-FC51-1743-9996-DA3FB1B13625}"/>
          </ac:spMkLst>
        </pc:spChg>
        <pc:spChg chg="add del">
          <ac:chgData name="Jette Østergård" userId="cd4411b9-6ae1-4503-8c9e-e4f6477fd4b2" providerId="ADAL" clId="{A958380C-9584-4858-BD13-EB10061CA300}" dt="2022-02-01T11:05:53.486" v="1799" actId="26606"/>
          <ac:spMkLst>
            <pc:docMk/>
            <pc:sldMk cId="325366261" sldId="266"/>
            <ac:spMk id="11" creationId="{F13C74B1-5B17-4795-BED0-7140497B445A}"/>
          </ac:spMkLst>
        </pc:spChg>
        <pc:spChg chg="add del">
          <ac:chgData name="Jette Østergård" userId="cd4411b9-6ae1-4503-8c9e-e4f6477fd4b2" providerId="ADAL" clId="{A958380C-9584-4858-BD13-EB10061CA300}" dt="2022-02-01T11:05:53.486" v="1799" actId="26606"/>
          <ac:spMkLst>
            <pc:docMk/>
            <pc:sldMk cId="325366261" sldId="266"/>
            <ac:spMk id="13" creationId="{D4974D33-8DC5-464E-8C6D-BE58F0669C17}"/>
          </ac:spMkLst>
        </pc:spChg>
        <pc:picChg chg="ord">
          <ac:chgData name="Jette Østergård" userId="cd4411b9-6ae1-4503-8c9e-e4f6477fd4b2" providerId="ADAL" clId="{A958380C-9584-4858-BD13-EB10061CA300}" dt="2022-02-01T11:05:53.486" v="1799" actId="26606"/>
          <ac:picMkLst>
            <pc:docMk/>
            <pc:sldMk cId="325366261" sldId="266"/>
            <ac:picMk id="5" creationId="{00000000-0000-0000-0000-000000000000}"/>
          </ac:picMkLst>
        </pc:picChg>
        <pc:picChg chg="add mod">
          <ac:chgData name="Jette Østergård" userId="cd4411b9-6ae1-4503-8c9e-e4f6477fd4b2" providerId="ADAL" clId="{A958380C-9584-4858-BD13-EB10061CA300}" dt="2022-02-01T11:05:53.486" v="1799" actId="26606"/>
          <ac:picMkLst>
            <pc:docMk/>
            <pc:sldMk cId="325366261" sldId="266"/>
            <ac:picMk id="6" creationId="{F1C694BE-673E-4ACD-BAE3-82C4CEA7C61B}"/>
          </ac:picMkLst>
        </pc:picChg>
        <pc:picChg chg="add del mod">
          <ac:chgData name="Jette Østergård" userId="cd4411b9-6ae1-4503-8c9e-e4f6477fd4b2" providerId="ADAL" clId="{A958380C-9584-4858-BD13-EB10061CA300}" dt="2022-02-01T11:06:04.186" v="1802" actId="478"/>
          <ac:picMkLst>
            <pc:docMk/>
            <pc:sldMk cId="325366261" sldId="266"/>
            <ac:picMk id="8" creationId="{6E2E8EC1-C052-45F4-981F-2E25AF94EDA5}"/>
          </ac:picMkLst>
        </pc:picChg>
      </pc:sldChg>
      <pc:sldChg chg="addSp delSp modSp add mod ord">
        <pc:chgData name="Jette Østergård" userId="cd4411b9-6ae1-4503-8c9e-e4f6477fd4b2" providerId="ADAL" clId="{A958380C-9584-4858-BD13-EB10061CA300}" dt="2022-02-03T11:39:29.228" v="1962" actId="20577"/>
        <pc:sldMkLst>
          <pc:docMk/>
          <pc:sldMk cId="3326167646" sldId="267"/>
        </pc:sldMkLst>
        <pc:spChg chg="mod">
          <ac:chgData name="Jette Østergård" userId="cd4411b9-6ae1-4503-8c9e-e4f6477fd4b2" providerId="ADAL" clId="{A958380C-9584-4858-BD13-EB10061CA300}" dt="2022-02-03T11:39:29.228" v="1962" actId="20577"/>
          <ac:spMkLst>
            <pc:docMk/>
            <pc:sldMk cId="3326167646" sldId="267"/>
            <ac:spMk id="2" creationId="{00000000-0000-0000-0000-000000000000}"/>
          </ac:spMkLst>
        </pc:spChg>
        <pc:spChg chg="del mod">
          <ac:chgData name="Jette Østergård" userId="cd4411b9-6ae1-4503-8c9e-e4f6477fd4b2" providerId="ADAL" clId="{A958380C-9584-4858-BD13-EB10061CA300}" dt="2022-02-01T10:32:30.656" v="1397" actId="931"/>
          <ac:spMkLst>
            <pc:docMk/>
            <pc:sldMk cId="3326167646" sldId="267"/>
            <ac:spMk id="3" creationId="{00000000-0000-0000-0000-000000000000}"/>
          </ac:spMkLst>
        </pc:spChg>
        <pc:spChg chg="mod">
          <ac:chgData name="Jette Østergård" userId="cd4411b9-6ae1-4503-8c9e-e4f6477fd4b2" providerId="ADAL" clId="{A958380C-9584-4858-BD13-EB10061CA300}" dt="2022-02-02T07:18:33.574" v="1906" actId="688"/>
          <ac:spMkLst>
            <pc:docMk/>
            <pc:sldMk cId="3326167646" sldId="267"/>
            <ac:spMk id="8" creationId="{71DE1AB1-D48D-42A1-860D-1095689510E4}"/>
          </ac:spMkLst>
        </pc:spChg>
        <pc:graphicFrameChg chg="add mod modGraphic">
          <ac:chgData name="Jette Østergård" userId="cd4411b9-6ae1-4503-8c9e-e4f6477fd4b2" providerId="ADAL" clId="{A958380C-9584-4858-BD13-EB10061CA300}" dt="2022-02-02T07:18:26.579" v="1904" actId="14100"/>
          <ac:graphicFrameMkLst>
            <pc:docMk/>
            <pc:sldMk cId="3326167646" sldId="267"/>
            <ac:graphicFrameMk id="4" creationId="{2D0B0D59-E99F-4AE4-AC8B-350212D84F72}"/>
          </ac:graphicFrameMkLst>
        </pc:graphicFrameChg>
        <pc:picChg chg="add del mod">
          <ac:chgData name="Jette Østergård" userId="cd4411b9-6ae1-4503-8c9e-e4f6477fd4b2" providerId="ADAL" clId="{A958380C-9584-4858-BD13-EB10061CA300}" dt="2022-02-01T10:35:42.820" v="1404" actId="27803"/>
          <ac:picMkLst>
            <pc:docMk/>
            <pc:sldMk cId="3326167646" sldId="267"/>
            <ac:picMk id="7" creationId="{71DE1AB1-D48D-42A1-860D-1095689510E4}"/>
          </ac:picMkLst>
        </pc:picChg>
        <pc:picChg chg="add mod">
          <ac:chgData name="Jette Østergård" userId="cd4411b9-6ae1-4503-8c9e-e4f6477fd4b2" providerId="ADAL" clId="{A958380C-9584-4858-BD13-EB10061CA300}" dt="2022-02-01T10:38:39.451" v="1501" actId="1076"/>
          <ac:picMkLst>
            <pc:docMk/>
            <pc:sldMk cId="3326167646" sldId="267"/>
            <ac:picMk id="10" creationId="{C2C04407-0723-4E5C-8FE5-FF313DE6A483}"/>
          </ac:picMkLst>
        </pc:picChg>
      </pc:sldChg>
      <pc:sldChg chg="addSp delSp modSp add del mod ord setBg">
        <pc:chgData name="Jette Østergård" userId="cd4411b9-6ae1-4503-8c9e-e4f6477fd4b2" providerId="ADAL" clId="{A958380C-9584-4858-BD13-EB10061CA300}" dt="2022-02-02T07:19:17.497" v="1931" actId="2696"/>
        <pc:sldMkLst>
          <pc:docMk/>
          <pc:sldMk cId="2592411890" sldId="268"/>
        </pc:sldMkLst>
        <pc:spChg chg="mod">
          <ac:chgData name="Jette Østergård" userId="cd4411b9-6ae1-4503-8c9e-e4f6477fd4b2" providerId="ADAL" clId="{A958380C-9584-4858-BD13-EB10061CA300}" dt="2022-02-01T10:54:48.738" v="1751" actId="26606"/>
          <ac:spMkLst>
            <pc:docMk/>
            <pc:sldMk cId="2592411890" sldId="268"/>
            <ac:spMk id="2" creationId="{2DB325F3-DB52-B04D-ACB9-361A596E9581}"/>
          </ac:spMkLst>
        </pc:spChg>
        <pc:spChg chg="del mod">
          <ac:chgData name="Jette Østergård" userId="cd4411b9-6ae1-4503-8c9e-e4f6477fd4b2" providerId="ADAL" clId="{A958380C-9584-4858-BD13-EB10061CA300}" dt="2022-02-01T10:54:34.308" v="1750"/>
          <ac:spMkLst>
            <pc:docMk/>
            <pc:sldMk cId="2592411890" sldId="268"/>
            <ac:spMk id="3" creationId="{2E758A07-FC51-1743-9996-DA3FB1B13625}"/>
          </ac:spMkLst>
        </pc:spChg>
        <pc:spChg chg="add">
          <ac:chgData name="Jette Østergård" userId="cd4411b9-6ae1-4503-8c9e-e4f6477fd4b2" providerId="ADAL" clId="{A958380C-9584-4858-BD13-EB10061CA300}" dt="2022-02-01T10:54:48.738" v="1751" actId="26606"/>
          <ac:spMkLst>
            <pc:docMk/>
            <pc:sldMk cId="2592411890" sldId="268"/>
            <ac:spMk id="10" creationId="{C291B8F1-DFD7-4B85-A324-A4A94D98D278}"/>
          </ac:spMkLst>
        </pc:spChg>
        <pc:spChg chg="add">
          <ac:chgData name="Jette Østergård" userId="cd4411b9-6ae1-4503-8c9e-e4f6477fd4b2" providerId="ADAL" clId="{A958380C-9584-4858-BD13-EB10061CA300}" dt="2022-02-01T10:54:48.738" v="1751" actId="26606"/>
          <ac:spMkLst>
            <pc:docMk/>
            <pc:sldMk cId="2592411890" sldId="268"/>
            <ac:spMk id="13" creationId="{91F32EBA-ED97-466E-8CFA-8382584155D0}"/>
          </ac:spMkLst>
        </pc:spChg>
        <pc:spChg chg="add">
          <ac:chgData name="Jette Østergård" userId="cd4411b9-6ae1-4503-8c9e-e4f6477fd4b2" providerId="ADAL" clId="{A958380C-9584-4858-BD13-EB10061CA300}" dt="2022-02-01T10:54:48.738" v="1751" actId="26606"/>
          <ac:spMkLst>
            <pc:docMk/>
            <pc:sldMk cId="2592411890" sldId="268"/>
            <ac:spMk id="15" creationId="{62A38935-BB53-4DF7-A56E-48DD25B685D7}"/>
          </ac:spMkLst>
        </pc:spChg>
        <pc:picChg chg="mod ord">
          <ac:chgData name="Jette Østergård" userId="cd4411b9-6ae1-4503-8c9e-e4f6477fd4b2" providerId="ADAL" clId="{A958380C-9584-4858-BD13-EB10061CA300}" dt="2022-02-01T10:54:58.286" v="1752"/>
          <ac:picMkLst>
            <pc:docMk/>
            <pc:sldMk cId="2592411890" sldId="268"/>
            <ac:picMk id="5" creationId="{00000000-0000-0000-0000-000000000000}"/>
          </ac:picMkLst>
        </pc:picChg>
        <pc:picChg chg="add del mod">
          <ac:chgData name="Jette Østergård" userId="cd4411b9-6ae1-4503-8c9e-e4f6477fd4b2" providerId="ADAL" clId="{A958380C-9584-4858-BD13-EB10061CA300}" dt="2022-02-02T07:19:07.700" v="1930" actId="478"/>
          <ac:picMkLst>
            <pc:docMk/>
            <pc:sldMk cId="2592411890" sldId="268"/>
            <ac:picMk id="6" creationId="{3A89C911-1816-4F63-8EE6-02C22F2F09B9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65CE81-71A7-4801-9C6D-A46FF1BB8D8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B5B3765-BEBC-4E0A-AC2D-0F8CBE5F6692}">
      <dgm:prSet/>
      <dgm:spPr/>
      <dgm:t>
        <a:bodyPr/>
        <a:lstStyle/>
        <a:p>
          <a:pPr algn="l">
            <a:lnSpc>
              <a:spcPct val="100000"/>
            </a:lnSpc>
            <a:defRPr b="1"/>
          </a:pPr>
          <a:r>
            <a:rPr lang="da-DK" b="1" dirty="0"/>
            <a:t>Baggrund for forløbet:</a:t>
          </a:r>
          <a:endParaRPr lang="en-US" dirty="0"/>
        </a:p>
      </dgm:t>
    </dgm:pt>
    <dgm:pt modelId="{34D81F2F-C893-48A0-AD97-DE08C911C8F9}" type="parTrans" cxnId="{A62CF4E8-C38F-49E0-A458-FC9EEA005029}">
      <dgm:prSet/>
      <dgm:spPr/>
      <dgm:t>
        <a:bodyPr/>
        <a:lstStyle/>
        <a:p>
          <a:endParaRPr lang="en-US"/>
        </a:p>
      </dgm:t>
    </dgm:pt>
    <dgm:pt modelId="{AC05C2AB-94B5-43CE-97EE-AE48D34471E4}" type="sibTrans" cxnId="{A62CF4E8-C38F-49E0-A458-FC9EEA005029}">
      <dgm:prSet/>
      <dgm:spPr/>
      <dgm:t>
        <a:bodyPr/>
        <a:lstStyle/>
        <a:p>
          <a:endParaRPr lang="en-US"/>
        </a:p>
      </dgm:t>
    </dgm:pt>
    <dgm:pt modelId="{43924401-3917-4E3B-96D6-6696B8C203CD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Eksamen er mundtlig</a:t>
          </a:r>
          <a:endParaRPr lang="en-US" dirty="0"/>
        </a:p>
      </dgm:t>
    </dgm:pt>
    <dgm:pt modelId="{606DCC72-EEF7-4CC2-9465-CDE3291D4955}" type="parTrans" cxnId="{9A77ED52-6072-46CF-8318-C1B65E3406C7}">
      <dgm:prSet/>
      <dgm:spPr/>
      <dgm:t>
        <a:bodyPr/>
        <a:lstStyle/>
        <a:p>
          <a:endParaRPr lang="en-US"/>
        </a:p>
      </dgm:t>
    </dgm:pt>
    <dgm:pt modelId="{85DDB63A-AADE-4F2B-A955-3C8F64721CD2}" type="sibTrans" cxnId="{9A77ED52-6072-46CF-8318-C1B65E3406C7}">
      <dgm:prSet/>
      <dgm:spPr/>
      <dgm:t>
        <a:bodyPr/>
        <a:lstStyle/>
        <a:p>
          <a:endParaRPr lang="en-US"/>
        </a:p>
      </dgm:t>
    </dgm:pt>
    <dgm:pt modelId="{B6504D68-A076-421C-B8ED-104CDC305A4A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Træning af mundtlig fremlæggelse og give en sammenhængende fremstilling af teoristof</a:t>
          </a:r>
          <a:endParaRPr lang="en-US" dirty="0"/>
        </a:p>
      </dgm:t>
    </dgm:pt>
    <dgm:pt modelId="{D629B0F9-7380-4A97-AA29-BAFC99D03D3D}" type="parTrans" cxnId="{BC16C5FC-AC10-4DA1-BCFA-42B8428D4E7F}">
      <dgm:prSet/>
      <dgm:spPr/>
      <dgm:t>
        <a:bodyPr/>
        <a:lstStyle/>
        <a:p>
          <a:endParaRPr lang="en-US"/>
        </a:p>
      </dgm:t>
    </dgm:pt>
    <dgm:pt modelId="{B849BA5C-7211-4E78-9103-EC64B1839594}" type="sibTrans" cxnId="{BC16C5FC-AC10-4DA1-BCFA-42B8428D4E7F}">
      <dgm:prSet/>
      <dgm:spPr/>
      <dgm:t>
        <a:bodyPr/>
        <a:lstStyle/>
        <a:p>
          <a:endParaRPr lang="en-US"/>
        </a:p>
      </dgm:t>
    </dgm:pt>
    <dgm:pt modelId="{50A4F91F-4E3F-4CE6-BFF0-3428AF578198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Mundtlig fremlæggelse er en vanskelig disciplin i matematik – skrive, forklare, tegne, pege </a:t>
          </a:r>
          <a:endParaRPr lang="en-US" dirty="0"/>
        </a:p>
      </dgm:t>
    </dgm:pt>
    <dgm:pt modelId="{B2155D2E-5C23-4865-BEC6-1BA266DA2E3E}" type="parTrans" cxnId="{864563D7-4632-4801-8593-1BA5534349D5}">
      <dgm:prSet/>
      <dgm:spPr/>
      <dgm:t>
        <a:bodyPr/>
        <a:lstStyle/>
        <a:p>
          <a:endParaRPr lang="en-US"/>
        </a:p>
      </dgm:t>
    </dgm:pt>
    <dgm:pt modelId="{83A10207-EFE2-41ED-9117-966B6B778990}" type="sibTrans" cxnId="{864563D7-4632-4801-8593-1BA5534349D5}">
      <dgm:prSet/>
      <dgm:spPr/>
      <dgm:t>
        <a:bodyPr/>
        <a:lstStyle/>
        <a:p>
          <a:endParaRPr lang="en-US"/>
        </a:p>
      </dgm:t>
    </dgm:pt>
    <dgm:pt modelId="{6B02A652-B8F0-436C-9DFA-04BC35A7D4B4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Lære stoffet på et dybere niveau</a:t>
          </a:r>
          <a:endParaRPr lang="en-US" dirty="0"/>
        </a:p>
      </dgm:t>
    </dgm:pt>
    <dgm:pt modelId="{0EEDB3D8-68AD-4A7B-8C40-59ABB453624D}" type="parTrans" cxnId="{72191EC9-CB6E-4384-8884-683106D66891}">
      <dgm:prSet/>
      <dgm:spPr/>
      <dgm:t>
        <a:bodyPr/>
        <a:lstStyle/>
        <a:p>
          <a:endParaRPr lang="en-US"/>
        </a:p>
      </dgm:t>
    </dgm:pt>
    <dgm:pt modelId="{9BCD59B2-E458-4BA1-B8EB-26CF9DB7C9AE}" type="sibTrans" cxnId="{72191EC9-CB6E-4384-8884-683106D66891}">
      <dgm:prSet/>
      <dgm:spPr/>
      <dgm:t>
        <a:bodyPr/>
        <a:lstStyle/>
        <a:p>
          <a:endParaRPr lang="en-US"/>
        </a:p>
      </dgm:t>
    </dgm:pt>
    <dgm:pt modelId="{D27414D3-F7A2-4445-B137-5BA45F69A3D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a-DK" b="1" dirty="0"/>
            <a:t>Derfor skal du lære følgende:</a:t>
          </a:r>
          <a:endParaRPr lang="en-US" dirty="0"/>
        </a:p>
      </dgm:t>
    </dgm:pt>
    <dgm:pt modelId="{913D35E3-EE43-4749-B0E5-A72EA3C959B4}" type="parTrans" cxnId="{9B9C0C3A-1942-4DCE-AAFE-5784A378910A}">
      <dgm:prSet/>
      <dgm:spPr/>
      <dgm:t>
        <a:bodyPr/>
        <a:lstStyle/>
        <a:p>
          <a:endParaRPr lang="en-US"/>
        </a:p>
      </dgm:t>
    </dgm:pt>
    <dgm:pt modelId="{9378A612-8740-473B-9464-7BC2B13549D6}" type="sibTrans" cxnId="{9B9C0C3A-1942-4DCE-AAFE-5784A378910A}">
      <dgm:prSet/>
      <dgm:spPr/>
      <dgm:t>
        <a:bodyPr/>
        <a:lstStyle/>
        <a:p>
          <a:endParaRPr lang="en-US"/>
        </a:p>
      </dgm:t>
    </dgm:pt>
    <dgm:pt modelId="{FECF05E3-6340-4F55-845C-5E042E89A8E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Du skal lære at formulere og fremlægge matematik</a:t>
          </a:r>
          <a:endParaRPr lang="en-US" dirty="0"/>
        </a:p>
      </dgm:t>
    </dgm:pt>
    <dgm:pt modelId="{E3D149A0-B25C-496A-963A-7869C4DB156D}" type="parTrans" cxnId="{CF7E11DC-75FE-4909-9B82-A37AA8A2FC54}">
      <dgm:prSet/>
      <dgm:spPr/>
      <dgm:t>
        <a:bodyPr/>
        <a:lstStyle/>
        <a:p>
          <a:endParaRPr lang="en-US"/>
        </a:p>
      </dgm:t>
    </dgm:pt>
    <dgm:pt modelId="{20E920A6-CD5D-4D4B-8912-D777F23C599A}" type="sibTrans" cxnId="{CF7E11DC-75FE-4909-9B82-A37AA8A2FC54}">
      <dgm:prSet/>
      <dgm:spPr/>
      <dgm:t>
        <a:bodyPr/>
        <a:lstStyle/>
        <a:p>
          <a:endParaRPr lang="en-US"/>
        </a:p>
      </dgm:t>
    </dgm:pt>
    <dgm:pt modelId="{6FC99086-B8C9-4880-92B7-3CE78ADC13D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Du skal forklare, hvorfor du gør, som du gør ved hjælp af tegninger, eksempler og argumenter</a:t>
          </a:r>
          <a:endParaRPr lang="en-US" dirty="0"/>
        </a:p>
      </dgm:t>
    </dgm:pt>
    <dgm:pt modelId="{02A6E6FF-0669-47F9-9898-BE93EA7C09E1}" type="parTrans" cxnId="{E20686EC-7539-4CCE-8F39-BA53D36E5BCE}">
      <dgm:prSet/>
      <dgm:spPr/>
      <dgm:t>
        <a:bodyPr/>
        <a:lstStyle/>
        <a:p>
          <a:endParaRPr lang="en-US"/>
        </a:p>
      </dgm:t>
    </dgm:pt>
    <dgm:pt modelId="{26A3A572-1634-4424-B673-2968BB4C246E}" type="sibTrans" cxnId="{E20686EC-7539-4CCE-8F39-BA53D36E5BCE}">
      <dgm:prSet/>
      <dgm:spPr/>
      <dgm:t>
        <a:bodyPr/>
        <a:lstStyle/>
        <a:p>
          <a:endParaRPr lang="en-US"/>
        </a:p>
      </dgm:t>
    </dgm:pt>
    <dgm:pt modelId="{AE81F06C-35E4-4034-AAC1-310E067AA38C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Du skal lære at bruge benævnelser</a:t>
          </a:r>
          <a:endParaRPr lang="en-US" dirty="0"/>
        </a:p>
      </dgm:t>
    </dgm:pt>
    <dgm:pt modelId="{BB93BAD7-2C2E-4B91-9D22-67D626E291C2}" type="parTrans" cxnId="{E3C4CB6D-A483-483A-9327-9328461E391F}">
      <dgm:prSet/>
      <dgm:spPr/>
      <dgm:t>
        <a:bodyPr/>
        <a:lstStyle/>
        <a:p>
          <a:endParaRPr lang="en-US"/>
        </a:p>
      </dgm:t>
    </dgm:pt>
    <dgm:pt modelId="{5B29E420-F8F5-4D1D-A49E-03701BD0C232}" type="sibTrans" cxnId="{E3C4CB6D-A483-483A-9327-9328461E391F}">
      <dgm:prSet/>
      <dgm:spPr/>
      <dgm:t>
        <a:bodyPr/>
        <a:lstStyle/>
        <a:p>
          <a:endParaRPr lang="en-US"/>
        </a:p>
      </dgm:t>
    </dgm:pt>
    <dgm:pt modelId="{04C6E769-3368-410F-81B4-40E8A71B3A05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da-DK" dirty="0"/>
            <a:t>- Du skal lære at bruge tavlen i dine forklaringer/argumentationer</a:t>
          </a:r>
          <a:endParaRPr lang="en-US" dirty="0"/>
        </a:p>
      </dgm:t>
    </dgm:pt>
    <dgm:pt modelId="{87BE776E-0F14-487F-B3EC-AB62DDCC065F}" type="parTrans" cxnId="{DECDC940-5573-470F-920B-547A91AC73D3}">
      <dgm:prSet/>
      <dgm:spPr/>
      <dgm:t>
        <a:bodyPr/>
        <a:lstStyle/>
        <a:p>
          <a:endParaRPr lang="en-US"/>
        </a:p>
      </dgm:t>
    </dgm:pt>
    <dgm:pt modelId="{9E8EC925-C23D-4DFD-87E1-4B87CE3422B7}" type="sibTrans" cxnId="{DECDC940-5573-470F-920B-547A91AC73D3}">
      <dgm:prSet/>
      <dgm:spPr/>
      <dgm:t>
        <a:bodyPr/>
        <a:lstStyle/>
        <a:p>
          <a:endParaRPr lang="en-US"/>
        </a:p>
      </dgm:t>
    </dgm:pt>
    <dgm:pt modelId="{C146E1D7-A288-44B9-B582-241A9B5C0CE3}" type="pres">
      <dgm:prSet presAssocID="{1965CE81-71A7-4801-9C6D-A46FF1BB8D83}" presName="root" presStyleCnt="0">
        <dgm:presLayoutVars>
          <dgm:dir/>
          <dgm:resizeHandles val="exact"/>
        </dgm:presLayoutVars>
      </dgm:prSet>
      <dgm:spPr/>
    </dgm:pt>
    <dgm:pt modelId="{A418BC62-ABE6-475E-A561-EFA7BE1517BF}" type="pres">
      <dgm:prSet presAssocID="{DB5B3765-BEBC-4E0A-AC2D-0F8CBE5F6692}" presName="compNode" presStyleCnt="0"/>
      <dgm:spPr/>
    </dgm:pt>
    <dgm:pt modelId="{2DF4D805-DAF4-4A3E-93D2-5787F78086B0}" type="pres">
      <dgm:prSet presAssocID="{DB5B3765-BEBC-4E0A-AC2D-0F8CBE5F6692}" presName="iconRect" presStyleLbl="node1" presStyleIdx="0" presStyleCnt="2" custLinFactNeighborX="4223" custLinFactNeighborY="-198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ørgsmålstegn med massiv udfyldning"/>
        </a:ext>
      </dgm:extLst>
    </dgm:pt>
    <dgm:pt modelId="{DBF3C202-F1D7-4C3C-8D88-A23D9CECEA95}" type="pres">
      <dgm:prSet presAssocID="{DB5B3765-BEBC-4E0A-AC2D-0F8CBE5F6692}" presName="iconSpace" presStyleCnt="0"/>
      <dgm:spPr/>
    </dgm:pt>
    <dgm:pt modelId="{ADD4AC96-CDAA-479A-83AA-B03C410C298A}" type="pres">
      <dgm:prSet presAssocID="{DB5B3765-BEBC-4E0A-AC2D-0F8CBE5F6692}" presName="parTx" presStyleLbl="revTx" presStyleIdx="0" presStyleCnt="4" custLinFactNeighborY="-26877">
        <dgm:presLayoutVars>
          <dgm:chMax val="0"/>
          <dgm:chPref val="0"/>
        </dgm:presLayoutVars>
      </dgm:prSet>
      <dgm:spPr/>
    </dgm:pt>
    <dgm:pt modelId="{AE770DA4-BEF5-4884-886A-6DBB7406776C}" type="pres">
      <dgm:prSet presAssocID="{DB5B3765-BEBC-4E0A-AC2D-0F8CBE5F6692}" presName="txSpace" presStyleCnt="0"/>
      <dgm:spPr/>
    </dgm:pt>
    <dgm:pt modelId="{88DE56B9-415E-4473-9C2B-25ACE3E3CBA2}" type="pres">
      <dgm:prSet presAssocID="{DB5B3765-BEBC-4E0A-AC2D-0F8CBE5F6692}" presName="desTx" presStyleLbl="revTx" presStyleIdx="1" presStyleCnt="4" custLinFactNeighborX="-953" custLinFactNeighborY="-13600">
        <dgm:presLayoutVars/>
      </dgm:prSet>
      <dgm:spPr/>
    </dgm:pt>
    <dgm:pt modelId="{CD7C72CB-6EFE-4125-A3E1-41F2A64C9255}" type="pres">
      <dgm:prSet presAssocID="{AC05C2AB-94B5-43CE-97EE-AE48D34471E4}" presName="sibTrans" presStyleCnt="0"/>
      <dgm:spPr/>
    </dgm:pt>
    <dgm:pt modelId="{A0597003-364E-4B89-8990-94177B7D514E}" type="pres">
      <dgm:prSet presAssocID="{D27414D3-F7A2-4445-B137-5BA45F69A3DE}" presName="compNode" presStyleCnt="0"/>
      <dgm:spPr/>
    </dgm:pt>
    <dgm:pt modelId="{C51339D0-7549-4458-A20D-558C0738C01C}" type="pres">
      <dgm:prSet presAssocID="{D27414D3-F7A2-4445-B137-5BA45F69A3DE}" presName="iconRect" presStyleLbl="node1" presStyleIdx="1" presStyleCnt="2" custLinFactNeighborX="-2042" custLinFactNeighborY="679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" b="-3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 med massiv udfyldning"/>
        </a:ext>
      </dgm:extLst>
    </dgm:pt>
    <dgm:pt modelId="{A82D3020-3F61-4DB0-9744-B4B16494B1D0}" type="pres">
      <dgm:prSet presAssocID="{D27414D3-F7A2-4445-B137-5BA45F69A3DE}" presName="iconSpace" presStyleCnt="0"/>
      <dgm:spPr/>
    </dgm:pt>
    <dgm:pt modelId="{5DE35034-F4FB-4DB9-A201-2DE76F53F813}" type="pres">
      <dgm:prSet presAssocID="{D27414D3-F7A2-4445-B137-5BA45F69A3DE}" presName="parTx" presStyleLbl="revTx" presStyleIdx="2" presStyleCnt="4" custLinFactNeighborX="477" custLinFactNeighborY="-24197">
        <dgm:presLayoutVars>
          <dgm:chMax val="0"/>
          <dgm:chPref val="0"/>
        </dgm:presLayoutVars>
      </dgm:prSet>
      <dgm:spPr/>
    </dgm:pt>
    <dgm:pt modelId="{F2AA2BF8-EC09-4F74-B587-5F8DC8AEFB7E}" type="pres">
      <dgm:prSet presAssocID="{D27414D3-F7A2-4445-B137-5BA45F69A3DE}" presName="txSpace" presStyleCnt="0"/>
      <dgm:spPr/>
    </dgm:pt>
    <dgm:pt modelId="{F986E11F-B926-4481-B361-4519820D38E0}" type="pres">
      <dgm:prSet presAssocID="{D27414D3-F7A2-4445-B137-5BA45F69A3DE}" presName="desTx" presStyleLbl="revTx" presStyleIdx="3" presStyleCnt="4" custLinFactNeighborY="-13600">
        <dgm:presLayoutVars/>
      </dgm:prSet>
      <dgm:spPr/>
    </dgm:pt>
  </dgm:ptLst>
  <dgm:cxnLst>
    <dgm:cxn modelId="{DCB5920A-7A06-4866-99B3-94B29268869D}" type="presOf" srcId="{6FC99086-B8C9-4880-92B7-3CE78ADC13D1}" destId="{F986E11F-B926-4481-B361-4519820D38E0}" srcOrd="0" destOrd="1" presId="urn:microsoft.com/office/officeart/2018/5/layout/CenteredIconLabelDescriptionList"/>
    <dgm:cxn modelId="{300CFD1D-32CC-43A3-9059-4B72E1A65A22}" type="presOf" srcId="{D27414D3-F7A2-4445-B137-5BA45F69A3DE}" destId="{5DE35034-F4FB-4DB9-A201-2DE76F53F813}" srcOrd="0" destOrd="0" presId="urn:microsoft.com/office/officeart/2018/5/layout/CenteredIconLabelDescriptionList"/>
    <dgm:cxn modelId="{9B9C0C3A-1942-4DCE-AAFE-5784A378910A}" srcId="{1965CE81-71A7-4801-9C6D-A46FF1BB8D83}" destId="{D27414D3-F7A2-4445-B137-5BA45F69A3DE}" srcOrd="1" destOrd="0" parTransId="{913D35E3-EE43-4749-B0E5-A72EA3C959B4}" sibTransId="{9378A612-8740-473B-9464-7BC2B13549D6}"/>
    <dgm:cxn modelId="{DECDC940-5573-470F-920B-547A91AC73D3}" srcId="{D27414D3-F7A2-4445-B137-5BA45F69A3DE}" destId="{04C6E769-3368-410F-81B4-40E8A71B3A05}" srcOrd="3" destOrd="0" parTransId="{87BE776E-0F14-487F-B3EC-AB62DDCC065F}" sibTransId="{9E8EC925-C23D-4DFD-87E1-4B87CE3422B7}"/>
    <dgm:cxn modelId="{8D60645D-7C67-4E51-A5D5-5162EA6E7F0B}" type="presOf" srcId="{1965CE81-71A7-4801-9C6D-A46FF1BB8D83}" destId="{C146E1D7-A288-44B9-B582-241A9B5C0CE3}" srcOrd="0" destOrd="0" presId="urn:microsoft.com/office/officeart/2018/5/layout/CenteredIconLabelDescriptionList"/>
    <dgm:cxn modelId="{C868015E-A14B-4D76-B066-EDCFC825BCAD}" type="presOf" srcId="{AE81F06C-35E4-4034-AAC1-310E067AA38C}" destId="{F986E11F-B926-4481-B361-4519820D38E0}" srcOrd="0" destOrd="2" presId="urn:microsoft.com/office/officeart/2018/5/layout/CenteredIconLabelDescriptionList"/>
    <dgm:cxn modelId="{DFB2CB42-2651-4EC6-98EC-51FB0642CC46}" type="presOf" srcId="{DB5B3765-BEBC-4E0A-AC2D-0F8CBE5F6692}" destId="{ADD4AC96-CDAA-479A-83AA-B03C410C298A}" srcOrd="0" destOrd="0" presId="urn:microsoft.com/office/officeart/2018/5/layout/CenteredIconLabelDescriptionList"/>
    <dgm:cxn modelId="{E3C4CB6D-A483-483A-9327-9328461E391F}" srcId="{D27414D3-F7A2-4445-B137-5BA45F69A3DE}" destId="{AE81F06C-35E4-4034-AAC1-310E067AA38C}" srcOrd="2" destOrd="0" parTransId="{BB93BAD7-2C2E-4B91-9D22-67D626E291C2}" sibTransId="{5B29E420-F8F5-4D1D-A49E-03701BD0C232}"/>
    <dgm:cxn modelId="{9A77ED52-6072-46CF-8318-C1B65E3406C7}" srcId="{DB5B3765-BEBC-4E0A-AC2D-0F8CBE5F6692}" destId="{43924401-3917-4E3B-96D6-6696B8C203CD}" srcOrd="0" destOrd="0" parTransId="{606DCC72-EEF7-4CC2-9465-CDE3291D4955}" sibTransId="{85DDB63A-AADE-4F2B-A955-3C8F64721CD2}"/>
    <dgm:cxn modelId="{A93C2B54-E397-49CE-B94C-D38855C33962}" type="presOf" srcId="{FECF05E3-6340-4F55-845C-5E042E89A8EE}" destId="{F986E11F-B926-4481-B361-4519820D38E0}" srcOrd="0" destOrd="0" presId="urn:microsoft.com/office/officeart/2018/5/layout/CenteredIconLabelDescriptionList"/>
    <dgm:cxn modelId="{BDAACB59-BACF-4EF0-93CC-CD9A78652E68}" type="presOf" srcId="{43924401-3917-4E3B-96D6-6696B8C203CD}" destId="{88DE56B9-415E-4473-9C2B-25ACE3E3CBA2}" srcOrd="0" destOrd="0" presId="urn:microsoft.com/office/officeart/2018/5/layout/CenteredIconLabelDescriptionList"/>
    <dgm:cxn modelId="{6D22D586-C5F0-415D-9066-7BBA4021DDDC}" type="presOf" srcId="{50A4F91F-4E3F-4CE6-BFF0-3428AF578198}" destId="{88DE56B9-415E-4473-9C2B-25ACE3E3CBA2}" srcOrd="0" destOrd="2" presId="urn:microsoft.com/office/officeart/2018/5/layout/CenteredIconLabelDescriptionList"/>
    <dgm:cxn modelId="{B8C45E9A-430B-4A2A-9B49-B6B4B9FB3912}" type="presOf" srcId="{6B02A652-B8F0-436C-9DFA-04BC35A7D4B4}" destId="{88DE56B9-415E-4473-9C2B-25ACE3E3CBA2}" srcOrd="0" destOrd="3" presId="urn:microsoft.com/office/officeart/2018/5/layout/CenteredIconLabelDescriptionList"/>
    <dgm:cxn modelId="{BC8EF1AF-0155-4CAF-87A3-DF97B686D8CC}" type="presOf" srcId="{B6504D68-A076-421C-B8ED-104CDC305A4A}" destId="{88DE56B9-415E-4473-9C2B-25ACE3E3CBA2}" srcOrd="0" destOrd="1" presId="urn:microsoft.com/office/officeart/2018/5/layout/CenteredIconLabelDescriptionList"/>
    <dgm:cxn modelId="{72191EC9-CB6E-4384-8884-683106D66891}" srcId="{DB5B3765-BEBC-4E0A-AC2D-0F8CBE5F6692}" destId="{6B02A652-B8F0-436C-9DFA-04BC35A7D4B4}" srcOrd="3" destOrd="0" parTransId="{0EEDB3D8-68AD-4A7B-8C40-59ABB453624D}" sibTransId="{9BCD59B2-E458-4BA1-B8EB-26CF9DB7C9AE}"/>
    <dgm:cxn modelId="{864563D7-4632-4801-8593-1BA5534349D5}" srcId="{DB5B3765-BEBC-4E0A-AC2D-0F8CBE5F6692}" destId="{50A4F91F-4E3F-4CE6-BFF0-3428AF578198}" srcOrd="2" destOrd="0" parTransId="{B2155D2E-5C23-4865-BEC6-1BA266DA2E3E}" sibTransId="{83A10207-EFE2-41ED-9117-966B6B778990}"/>
    <dgm:cxn modelId="{CF7E11DC-75FE-4909-9B82-A37AA8A2FC54}" srcId="{D27414D3-F7A2-4445-B137-5BA45F69A3DE}" destId="{FECF05E3-6340-4F55-845C-5E042E89A8EE}" srcOrd="0" destOrd="0" parTransId="{E3D149A0-B25C-496A-963A-7869C4DB156D}" sibTransId="{20E920A6-CD5D-4D4B-8912-D777F23C599A}"/>
    <dgm:cxn modelId="{A62CF4E8-C38F-49E0-A458-FC9EEA005029}" srcId="{1965CE81-71A7-4801-9C6D-A46FF1BB8D83}" destId="{DB5B3765-BEBC-4E0A-AC2D-0F8CBE5F6692}" srcOrd="0" destOrd="0" parTransId="{34D81F2F-C893-48A0-AD97-DE08C911C8F9}" sibTransId="{AC05C2AB-94B5-43CE-97EE-AE48D34471E4}"/>
    <dgm:cxn modelId="{E20686EC-7539-4CCE-8F39-BA53D36E5BCE}" srcId="{D27414D3-F7A2-4445-B137-5BA45F69A3DE}" destId="{6FC99086-B8C9-4880-92B7-3CE78ADC13D1}" srcOrd="1" destOrd="0" parTransId="{02A6E6FF-0669-47F9-9898-BE93EA7C09E1}" sibTransId="{26A3A572-1634-4424-B673-2968BB4C246E}"/>
    <dgm:cxn modelId="{BC16C5FC-AC10-4DA1-BCFA-42B8428D4E7F}" srcId="{DB5B3765-BEBC-4E0A-AC2D-0F8CBE5F6692}" destId="{B6504D68-A076-421C-B8ED-104CDC305A4A}" srcOrd="1" destOrd="0" parTransId="{D629B0F9-7380-4A97-AA29-BAFC99D03D3D}" sibTransId="{B849BA5C-7211-4E78-9103-EC64B1839594}"/>
    <dgm:cxn modelId="{3F2C6AFF-4AB6-4E0C-8BEB-E7CABDAD56B4}" type="presOf" srcId="{04C6E769-3368-410F-81B4-40E8A71B3A05}" destId="{F986E11F-B926-4481-B361-4519820D38E0}" srcOrd="0" destOrd="3" presId="urn:microsoft.com/office/officeart/2018/5/layout/CenteredIconLabelDescriptionList"/>
    <dgm:cxn modelId="{E24CA312-C6CF-4B50-8AEF-61190A96FACA}" type="presParOf" srcId="{C146E1D7-A288-44B9-B582-241A9B5C0CE3}" destId="{A418BC62-ABE6-475E-A561-EFA7BE1517BF}" srcOrd="0" destOrd="0" presId="urn:microsoft.com/office/officeart/2018/5/layout/CenteredIconLabelDescriptionList"/>
    <dgm:cxn modelId="{4278732D-4E11-4EC9-8AB5-05DD554CD19D}" type="presParOf" srcId="{A418BC62-ABE6-475E-A561-EFA7BE1517BF}" destId="{2DF4D805-DAF4-4A3E-93D2-5787F78086B0}" srcOrd="0" destOrd="0" presId="urn:microsoft.com/office/officeart/2018/5/layout/CenteredIconLabelDescriptionList"/>
    <dgm:cxn modelId="{9F123DCF-5CA1-45DD-BAEB-3575A00919EB}" type="presParOf" srcId="{A418BC62-ABE6-475E-A561-EFA7BE1517BF}" destId="{DBF3C202-F1D7-4C3C-8D88-A23D9CECEA95}" srcOrd="1" destOrd="0" presId="urn:microsoft.com/office/officeart/2018/5/layout/CenteredIconLabelDescriptionList"/>
    <dgm:cxn modelId="{F4399D94-CEAE-48F4-B841-579FEDF9A642}" type="presParOf" srcId="{A418BC62-ABE6-475E-A561-EFA7BE1517BF}" destId="{ADD4AC96-CDAA-479A-83AA-B03C410C298A}" srcOrd="2" destOrd="0" presId="urn:microsoft.com/office/officeart/2018/5/layout/CenteredIconLabelDescriptionList"/>
    <dgm:cxn modelId="{43B999E7-7614-494A-8D14-9451C0A54EB0}" type="presParOf" srcId="{A418BC62-ABE6-475E-A561-EFA7BE1517BF}" destId="{AE770DA4-BEF5-4884-886A-6DBB7406776C}" srcOrd="3" destOrd="0" presId="urn:microsoft.com/office/officeart/2018/5/layout/CenteredIconLabelDescriptionList"/>
    <dgm:cxn modelId="{BF8B518C-E44A-47D2-A9C9-77355A4576A2}" type="presParOf" srcId="{A418BC62-ABE6-475E-A561-EFA7BE1517BF}" destId="{88DE56B9-415E-4473-9C2B-25ACE3E3CBA2}" srcOrd="4" destOrd="0" presId="urn:microsoft.com/office/officeart/2018/5/layout/CenteredIconLabelDescriptionList"/>
    <dgm:cxn modelId="{07EC3995-0DE1-4152-9856-21185AC08811}" type="presParOf" srcId="{C146E1D7-A288-44B9-B582-241A9B5C0CE3}" destId="{CD7C72CB-6EFE-4125-A3E1-41F2A64C9255}" srcOrd="1" destOrd="0" presId="urn:microsoft.com/office/officeart/2018/5/layout/CenteredIconLabelDescriptionList"/>
    <dgm:cxn modelId="{00DCF675-ECEE-4E49-9508-51E1B3E30A88}" type="presParOf" srcId="{C146E1D7-A288-44B9-B582-241A9B5C0CE3}" destId="{A0597003-364E-4B89-8990-94177B7D514E}" srcOrd="2" destOrd="0" presId="urn:microsoft.com/office/officeart/2018/5/layout/CenteredIconLabelDescriptionList"/>
    <dgm:cxn modelId="{4E189D00-C3C6-4E2F-AE2B-5221EB86F65D}" type="presParOf" srcId="{A0597003-364E-4B89-8990-94177B7D514E}" destId="{C51339D0-7549-4458-A20D-558C0738C01C}" srcOrd="0" destOrd="0" presId="urn:microsoft.com/office/officeart/2018/5/layout/CenteredIconLabelDescriptionList"/>
    <dgm:cxn modelId="{7B37B4B4-6960-430C-90F0-0557D487DD65}" type="presParOf" srcId="{A0597003-364E-4B89-8990-94177B7D514E}" destId="{A82D3020-3F61-4DB0-9744-B4B16494B1D0}" srcOrd="1" destOrd="0" presId="urn:microsoft.com/office/officeart/2018/5/layout/CenteredIconLabelDescriptionList"/>
    <dgm:cxn modelId="{EA43375D-6B62-4EC5-BAD7-644590FE037C}" type="presParOf" srcId="{A0597003-364E-4B89-8990-94177B7D514E}" destId="{5DE35034-F4FB-4DB9-A201-2DE76F53F813}" srcOrd="2" destOrd="0" presId="urn:microsoft.com/office/officeart/2018/5/layout/CenteredIconLabelDescriptionList"/>
    <dgm:cxn modelId="{07C07C1E-22B4-4C55-BD6A-BBD54DF40424}" type="presParOf" srcId="{A0597003-364E-4B89-8990-94177B7D514E}" destId="{F2AA2BF8-EC09-4F74-B587-5F8DC8AEFB7E}" srcOrd="3" destOrd="0" presId="urn:microsoft.com/office/officeart/2018/5/layout/CenteredIconLabelDescriptionList"/>
    <dgm:cxn modelId="{FEC3BA23-BA71-470C-8A81-14337B1B39B0}" type="presParOf" srcId="{A0597003-364E-4B89-8990-94177B7D514E}" destId="{F986E11F-B926-4481-B361-4519820D38E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4D805-DAF4-4A3E-93D2-5787F78086B0}">
      <dsp:nvSpPr>
        <dsp:cNvPr id="0" name=""/>
        <dsp:cNvSpPr/>
      </dsp:nvSpPr>
      <dsp:spPr>
        <a:xfrm>
          <a:off x="2033957" y="85271"/>
          <a:ext cx="1509048" cy="14315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4AC96-CDAA-479A-83AA-B03C410C298A}">
      <dsp:nvSpPr>
        <dsp:cNvPr id="0" name=""/>
        <dsp:cNvSpPr/>
      </dsp:nvSpPr>
      <dsp:spPr>
        <a:xfrm>
          <a:off x="568971" y="1557709"/>
          <a:ext cx="4311566" cy="61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a-DK" sz="2800" b="1" kern="1200" dirty="0"/>
            <a:t>Baggrund for forløbet:</a:t>
          </a:r>
          <a:endParaRPr lang="en-US" sz="2800" kern="1200" dirty="0"/>
        </a:p>
      </dsp:txBody>
      <dsp:txXfrm>
        <a:off x="568971" y="1557709"/>
        <a:ext cx="4311566" cy="613539"/>
      </dsp:txXfrm>
    </dsp:sp>
    <dsp:sp modelId="{88DE56B9-415E-4473-9C2B-25ACE3E3CBA2}">
      <dsp:nvSpPr>
        <dsp:cNvPr id="0" name=""/>
        <dsp:cNvSpPr/>
      </dsp:nvSpPr>
      <dsp:spPr>
        <a:xfrm>
          <a:off x="527882" y="2171242"/>
          <a:ext cx="4311566" cy="1819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Eksamen er mundtlig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Træning af mundtlig fremlæggelse og give en sammenhængende fremstilling af teoristof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Mundtlig fremlæggelse er en vanskelig disciplin i matematik – skrive, forklare, tegne, pege 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Lære stoffet på et dybere niveau</a:t>
          </a:r>
          <a:endParaRPr lang="en-US" sz="1700" kern="1200" dirty="0"/>
        </a:p>
      </dsp:txBody>
      <dsp:txXfrm>
        <a:off x="527882" y="2171242"/>
        <a:ext cx="4311566" cy="1819020"/>
      </dsp:txXfrm>
    </dsp:sp>
    <dsp:sp modelId="{C51339D0-7549-4458-A20D-558C0738C01C}">
      <dsp:nvSpPr>
        <dsp:cNvPr id="0" name=""/>
        <dsp:cNvSpPr/>
      </dsp:nvSpPr>
      <dsp:spPr>
        <a:xfrm>
          <a:off x="7005506" y="123409"/>
          <a:ext cx="1509048" cy="14315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" b="-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E35034-F4FB-4DB9-A201-2DE76F53F813}">
      <dsp:nvSpPr>
        <dsp:cNvPr id="0" name=""/>
        <dsp:cNvSpPr/>
      </dsp:nvSpPr>
      <dsp:spPr>
        <a:xfrm>
          <a:off x="5655628" y="1574152"/>
          <a:ext cx="4311566" cy="61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a-DK" sz="2800" b="1" kern="1200" dirty="0"/>
            <a:t>Derfor skal du lære følgende:</a:t>
          </a:r>
          <a:endParaRPr lang="en-US" sz="2800" kern="1200" dirty="0"/>
        </a:p>
      </dsp:txBody>
      <dsp:txXfrm>
        <a:off x="5655628" y="1574152"/>
        <a:ext cx="4311566" cy="613539"/>
      </dsp:txXfrm>
    </dsp:sp>
    <dsp:sp modelId="{F986E11F-B926-4481-B361-4519820D38E0}">
      <dsp:nvSpPr>
        <dsp:cNvPr id="0" name=""/>
        <dsp:cNvSpPr/>
      </dsp:nvSpPr>
      <dsp:spPr>
        <a:xfrm>
          <a:off x="5635062" y="2171242"/>
          <a:ext cx="4311566" cy="1819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Du skal lære at formulere og fremlægge matematik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Du skal forklare, hvorfor du gør, som du gør ved hjælp af tegninger, eksempler og argumenter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Du skal lære at bruge benævnelser</a:t>
          </a:r>
          <a:endParaRPr lang="en-US" sz="1700" kern="1200" dirty="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- Du skal lære at bruge tavlen i dine forklaringer/argumentationer</a:t>
          </a:r>
          <a:endParaRPr lang="en-US" sz="1700" kern="1200" dirty="0"/>
        </a:p>
      </dsp:txBody>
      <dsp:txXfrm>
        <a:off x="5635062" y="2171242"/>
        <a:ext cx="4311566" cy="1819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2535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5F731499-FC14-2546-989B-39726160BF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813300" y="4632326"/>
            <a:ext cx="8394700" cy="63627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BDE7BFF-9C86-1640-B2C2-F77B0C877C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8621" y="-2744780"/>
            <a:ext cx="3295379" cy="475497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1BADA6F-DA5B-2546-8B4D-B16276D5D0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6000" y="3058768"/>
            <a:ext cx="1440000" cy="74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6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bg>
      <p:bgPr>
        <a:solidFill>
          <a:srgbClr val="F27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C48D-F1C7-2C40-9CBE-3419D8D149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rgbClr val="25354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Overskrift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86EF5-DC97-7C46-B566-37683A3575F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2535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Underoverskrift</a:t>
            </a: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DA11EA-316E-A54F-AE31-BDD93C0041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3750" y="-3007072"/>
            <a:ext cx="3410100" cy="49471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785141C-2D7F-694C-96D4-7BDEDEDDB4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556312">
            <a:off x="-1926893" y="4691270"/>
            <a:ext cx="7384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6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hold">
    <p:bg>
      <p:bgPr>
        <a:solidFill>
          <a:srgbClr val="EC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85727-6CF3-C14C-8D61-C219CE077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4A995-C07C-1B44-A814-3AF1AF800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EDBD781-27C6-684B-9825-3FCB758E3D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3562" y="-2464905"/>
            <a:ext cx="2773106" cy="402468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5F80748-AE18-BF4A-9582-9BB4E42792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186478">
            <a:off x="-3692083" y="5398935"/>
            <a:ext cx="7384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8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hold">
    <p:bg>
      <p:bgPr>
        <a:solidFill>
          <a:srgbClr val="EC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85727-6CF3-C14C-8D61-C219CE077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>
            <a:lvl1pPr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4A995-C07C-1B44-A814-3AF1AF800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>
            <a:lvl1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lnSpc>
                <a:spcPct val="125000"/>
              </a:lnSpc>
              <a:defRPr>
                <a:solidFill>
                  <a:srgbClr val="25354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da-DK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EDBD781-27C6-684B-9825-3FCB758E3D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3562" y="-2464905"/>
            <a:ext cx="2773106" cy="402468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5F80748-AE18-BF4A-9582-9BB4E42792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186478">
            <a:off x="-3692083" y="5398935"/>
            <a:ext cx="7384166" cy="6858000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322ED79-1E9B-9F4E-A58F-E4348BE0150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096000" y="365125"/>
            <a:ext cx="5257800" cy="6127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401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D4279D-64EC-C841-8541-D77915731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A8A30-8234-7742-BCCE-59BABD879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FDC5-AD8E-D849-B99F-8E87DC37E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AF39-DDB9-604C-9575-96AB42731D9B}" type="datetimeFigureOut">
              <a:rPr lang="da-DK" smtClean="0"/>
              <a:t>10-02-2022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8BCC8-382D-9545-A3D8-573E3CB774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A656F-1064-E844-8024-6371AB3CF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7E48-F047-C440-A61D-21F272FC7F5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867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sv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70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Fremlæggelse i matematik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Video</a:t>
            </a:r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735" y="6116638"/>
            <a:ext cx="1535430" cy="582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83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B325F3-DB52-B04D-ACB9-361A596E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da-DK">
                <a:solidFill>
                  <a:srgbClr val="FFFFFF"/>
                </a:solidFill>
              </a:rPr>
              <a:t>Baggrund og mål for forløbet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276" y="6356350"/>
            <a:ext cx="1535430" cy="4828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4E1CF80-F3F7-4C82-BAAF-04C605F865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79518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4417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72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B325F3-DB52-B04D-ACB9-361A596E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da-DK" sz="5400"/>
              <a:t>Læring</a:t>
            </a:r>
            <a:br>
              <a:rPr lang="da-DK" sz="5400"/>
            </a:br>
            <a:br>
              <a:rPr lang="da-DK" sz="5400"/>
            </a:br>
            <a:endParaRPr lang="da-DK" sz="5400"/>
          </a:p>
        </p:txBody>
      </p:sp>
      <p:sp>
        <p:nvSpPr>
          <p:cNvPr id="103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6E3341-7488-4732-B7CC-1F01F5DD7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8902" y="630935"/>
            <a:ext cx="7459376" cy="429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58A07-FC51-1743-9996-DA3FB1B13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/>
              <a:t>Solo taksonomi </a:t>
            </a:r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85" y="6176963"/>
            <a:ext cx="1535430" cy="582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45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Forløbet/indholdet</a:t>
            </a:r>
          </a:p>
        </p:txBody>
      </p:sp>
      <p:sp>
        <p:nvSpPr>
          <p:cNvPr id="8" name="Pladsholder til indhold 6" descr="Smartphone med massiv udfyldning">
            <a:extLst>
              <a:ext uri="{FF2B5EF4-FFF2-40B4-BE49-F238E27FC236}">
                <a16:creationId xmlns:a16="http://schemas.microsoft.com/office/drawing/2014/main" id="{71DE1AB1-D48D-42A1-860D-1095689510E4}"/>
              </a:ext>
            </a:extLst>
          </p:cNvPr>
          <p:cNvSpPr/>
          <p:nvPr/>
        </p:nvSpPr>
        <p:spPr>
          <a:xfrm rot="12282167">
            <a:off x="9950428" y="2716125"/>
            <a:ext cx="1091515" cy="2039363"/>
          </a:xfrm>
          <a:custGeom>
            <a:avLst/>
            <a:gdLst>
              <a:gd name="connsiteX0" fmla="*/ 1120554 w 1280633"/>
              <a:gd name="connsiteY0" fmla="*/ 2027669 h 2347827"/>
              <a:gd name="connsiteX1" fmla="*/ 160079 w 1280633"/>
              <a:gd name="connsiteY1" fmla="*/ 2027669 h 2347827"/>
              <a:gd name="connsiteX2" fmla="*/ 160079 w 1280633"/>
              <a:gd name="connsiteY2" fmla="*/ 320158 h 2347827"/>
              <a:gd name="connsiteX3" fmla="*/ 1120554 w 1280633"/>
              <a:gd name="connsiteY3" fmla="*/ 320158 h 2347827"/>
              <a:gd name="connsiteX4" fmla="*/ 1120554 w 1280633"/>
              <a:gd name="connsiteY4" fmla="*/ 2027669 h 2347827"/>
              <a:gd name="connsiteX5" fmla="*/ 533597 w 1280633"/>
              <a:gd name="connsiteY5" fmla="*/ 106719 h 2347827"/>
              <a:gd name="connsiteX6" fmla="*/ 747036 w 1280633"/>
              <a:gd name="connsiteY6" fmla="*/ 106719 h 2347827"/>
              <a:gd name="connsiteX7" fmla="*/ 800396 w 1280633"/>
              <a:gd name="connsiteY7" fmla="*/ 160079 h 2347827"/>
              <a:gd name="connsiteX8" fmla="*/ 747036 w 1280633"/>
              <a:gd name="connsiteY8" fmla="*/ 213439 h 2347827"/>
              <a:gd name="connsiteX9" fmla="*/ 533597 w 1280633"/>
              <a:gd name="connsiteY9" fmla="*/ 213439 h 2347827"/>
              <a:gd name="connsiteX10" fmla="*/ 480237 w 1280633"/>
              <a:gd name="connsiteY10" fmla="*/ 160079 h 2347827"/>
              <a:gd name="connsiteX11" fmla="*/ 533597 w 1280633"/>
              <a:gd name="connsiteY11" fmla="*/ 106719 h 2347827"/>
              <a:gd name="connsiteX12" fmla="*/ 1227273 w 1280633"/>
              <a:gd name="connsiteY12" fmla="*/ 0 h 2347827"/>
              <a:gd name="connsiteX13" fmla="*/ 53360 w 1280633"/>
              <a:gd name="connsiteY13" fmla="*/ 0 h 2347827"/>
              <a:gd name="connsiteX14" fmla="*/ 0 w 1280633"/>
              <a:gd name="connsiteY14" fmla="*/ 53360 h 2347827"/>
              <a:gd name="connsiteX15" fmla="*/ 0 w 1280633"/>
              <a:gd name="connsiteY15" fmla="*/ 2294468 h 2347827"/>
              <a:gd name="connsiteX16" fmla="*/ 53360 w 1280633"/>
              <a:gd name="connsiteY16" fmla="*/ 2347827 h 2347827"/>
              <a:gd name="connsiteX17" fmla="*/ 1227273 w 1280633"/>
              <a:gd name="connsiteY17" fmla="*/ 2347827 h 2347827"/>
              <a:gd name="connsiteX18" fmla="*/ 1280633 w 1280633"/>
              <a:gd name="connsiteY18" fmla="*/ 2294468 h 2347827"/>
              <a:gd name="connsiteX19" fmla="*/ 1280633 w 1280633"/>
              <a:gd name="connsiteY19" fmla="*/ 53360 h 2347827"/>
              <a:gd name="connsiteX20" fmla="*/ 1227273 w 1280633"/>
              <a:gd name="connsiteY20" fmla="*/ 0 h 234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80633" h="2347827">
                <a:moveTo>
                  <a:pt x="1120554" y="2027669"/>
                </a:moveTo>
                <a:lnTo>
                  <a:pt x="160079" y="2027669"/>
                </a:lnTo>
                <a:lnTo>
                  <a:pt x="160079" y="320158"/>
                </a:lnTo>
                <a:lnTo>
                  <a:pt x="1120554" y="320158"/>
                </a:lnTo>
                <a:lnTo>
                  <a:pt x="1120554" y="2027669"/>
                </a:lnTo>
                <a:close/>
                <a:moveTo>
                  <a:pt x="533597" y="106719"/>
                </a:moveTo>
                <a:lnTo>
                  <a:pt x="747036" y="106719"/>
                </a:lnTo>
                <a:cubicBezTo>
                  <a:pt x="776384" y="106719"/>
                  <a:pt x="800396" y="130731"/>
                  <a:pt x="800396" y="160079"/>
                </a:cubicBezTo>
                <a:cubicBezTo>
                  <a:pt x="800396" y="189427"/>
                  <a:pt x="776384" y="213439"/>
                  <a:pt x="747036" y="213439"/>
                </a:cubicBezTo>
                <a:lnTo>
                  <a:pt x="533597" y="213439"/>
                </a:lnTo>
                <a:cubicBezTo>
                  <a:pt x="504249" y="213439"/>
                  <a:pt x="480237" y="189427"/>
                  <a:pt x="480237" y="160079"/>
                </a:cubicBezTo>
                <a:cubicBezTo>
                  <a:pt x="480237" y="130731"/>
                  <a:pt x="504249" y="106719"/>
                  <a:pt x="533597" y="106719"/>
                </a:cubicBezTo>
                <a:close/>
                <a:moveTo>
                  <a:pt x="1227273" y="0"/>
                </a:moveTo>
                <a:lnTo>
                  <a:pt x="53360" y="0"/>
                </a:lnTo>
                <a:cubicBezTo>
                  <a:pt x="24012" y="0"/>
                  <a:pt x="0" y="24012"/>
                  <a:pt x="0" y="53360"/>
                </a:cubicBezTo>
                <a:lnTo>
                  <a:pt x="0" y="2294468"/>
                </a:lnTo>
                <a:cubicBezTo>
                  <a:pt x="0" y="2323815"/>
                  <a:pt x="24012" y="2347827"/>
                  <a:pt x="53360" y="2347827"/>
                </a:cubicBezTo>
                <a:lnTo>
                  <a:pt x="1227273" y="2347827"/>
                </a:lnTo>
                <a:cubicBezTo>
                  <a:pt x="1256621" y="2347827"/>
                  <a:pt x="1280633" y="2323815"/>
                  <a:pt x="1280633" y="2294468"/>
                </a:cubicBezTo>
                <a:lnTo>
                  <a:pt x="1280633" y="53360"/>
                </a:lnTo>
                <a:cubicBezTo>
                  <a:pt x="1280633" y="24012"/>
                  <a:pt x="1256621" y="0"/>
                  <a:pt x="1227273" y="0"/>
                </a:cubicBezTo>
                <a:close/>
              </a:path>
            </a:pathLst>
          </a:custGeom>
          <a:solidFill>
            <a:srgbClr val="000000"/>
          </a:solidFill>
          <a:ln w="26591" cap="flat">
            <a:noFill/>
            <a:prstDash val="solid"/>
            <a:miter/>
          </a:ln>
        </p:spPr>
        <p:txBody>
          <a:bodyPr wrap="square" rtlCol="0" anchor="ctr"/>
          <a:lstStyle/>
          <a:p>
            <a:endParaRPr lang="da-DK"/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186" y="6176963"/>
            <a:ext cx="1535430" cy="58293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 5">
            <a:extLst>
              <a:ext uri="{FF2B5EF4-FFF2-40B4-BE49-F238E27FC236}">
                <a16:creationId xmlns:a16="http://schemas.microsoft.com/office/drawing/2014/main" id="{2D0B0D59-E99F-4AE4-AC8B-350212D84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844385"/>
              </p:ext>
            </p:extLst>
          </p:nvPr>
        </p:nvGraphicFramePr>
        <p:xfrm>
          <a:off x="673813" y="1413066"/>
          <a:ext cx="8531832" cy="4645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31832">
                  <a:extLst>
                    <a:ext uri="{9D8B030D-6E8A-4147-A177-3AD203B41FA5}">
                      <a16:colId xmlns:a16="http://schemas.microsoft.com/office/drawing/2014/main" val="2623326984"/>
                    </a:ext>
                  </a:extLst>
                </a:gridCol>
              </a:tblGrid>
              <a:tr h="425641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707226"/>
                  </a:ext>
                </a:extLst>
              </a:tr>
              <a:tr h="1300417">
                <a:tc>
                  <a:txBody>
                    <a:bodyPr/>
                    <a:lstStyle/>
                    <a:p>
                      <a:r>
                        <a:rPr lang="da-DK" b="1" dirty="0"/>
                        <a:t>Mandag d. 7/2</a:t>
                      </a:r>
                      <a:br>
                        <a:rPr lang="da-DK" dirty="0"/>
                      </a:br>
                      <a:r>
                        <a:rPr lang="da-DK" dirty="0"/>
                        <a:t>Gennemgang af stoffet: Pythagoras’ sætning</a:t>
                      </a:r>
                    </a:p>
                    <a:p>
                      <a:r>
                        <a:rPr lang="da-DK" dirty="0"/>
                        <a:t>Videoeksempel med et andet emne</a:t>
                      </a:r>
                    </a:p>
                    <a:p>
                      <a:r>
                        <a:rPr lang="da-DK" dirty="0"/>
                        <a:t>Arbejde med stoffet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046451"/>
                  </a:ext>
                </a:extLst>
              </a:tr>
              <a:tr h="1869896">
                <a:tc>
                  <a:txBody>
                    <a:bodyPr/>
                    <a:lstStyle/>
                    <a:p>
                      <a:r>
                        <a:rPr lang="da-DK" b="1" dirty="0"/>
                        <a:t>Tirsdag d. 8/2</a:t>
                      </a:r>
                    </a:p>
                    <a:p>
                      <a:r>
                        <a:rPr lang="da-DK" dirty="0"/>
                        <a:t>Øver i makkerpar</a:t>
                      </a:r>
                    </a:p>
                    <a:p>
                      <a:r>
                        <a:rPr lang="da-DK" dirty="0"/>
                        <a:t>Planlægger fremlæggelsen</a:t>
                      </a:r>
                    </a:p>
                    <a:p>
                      <a:r>
                        <a:rPr lang="da-DK" dirty="0"/>
                        <a:t>Optager videoen</a:t>
                      </a:r>
                    </a:p>
                    <a:p>
                      <a:r>
                        <a:rPr lang="da-DK" dirty="0"/>
                        <a:t>Redigerer videoen</a:t>
                      </a:r>
                    </a:p>
                    <a:p>
                      <a:r>
                        <a:rPr lang="da-DK" dirty="0"/>
                        <a:t>Aflevere videoen det aftalte sted indenfor deadline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629697"/>
                  </a:ext>
                </a:extLst>
              </a:tr>
              <a:tr h="1049526">
                <a:tc>
                  <a:txBody>
                    <a:bodyPr/>
                    <a:lstStyle/>
                    <a:p>
                      <a:r>
                        <a:rPr lang="da-DK" b="1" dirty="0"/>
                        <a:t>Mandag d. 14/2 i 4. </a:t>
                      </a:r>
                      <a:r>
                        <a:rPr lang="da-DK" b="1" dirty="0" err="1"/>
                        <a:t>lek</a:t>
                      </a:r>
                      <a:r>
                        <a:rPr lang="da-DK" b="1" dirty="0"/>
                        <a:t>. (flytter studietid)</a:t>
                      </a:r>
                    </a:p>
                    <a:p>
                      <a:r>
                        <a:rPr lang="da-DK" dirty="0"/>
                        <a:t>Se hinandens videoer og kommentere dem</a:t>
                      </a:r>
                    </a:p>
                    <a:p>
                      <a:r>
                        <a:rPr lang="da-DK" dirty="0"/>
                        <a:t>Evaluering og næste skridt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611960"/>
                  </a:ext>
                </a:extLst>
              </a:tr>
            </a:tbl>
          </a:graphicData>
        </a:graphic>
      </p:graphicFrame>
      <p:pic>
        <p:nvPicPr>
          <p:cNvPr id="10" name="Grafik 9" descr="Trigonometri med massiv udfyldning">
            <a:extLst>
              <a:ext uri="{FF2B5EF4-FFF2-40B4-BE49-F238E27FC236}">
                <a16:creationId xmlns:a16="http://schemas.microsoft.com/office/drawing/2014/main" id="{C2C04407-0723-4E5C-8FE5-FF313DE6A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31266" y="1771048"/>
            <a:ext cx="1316805" cy="131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67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0297" y="365125"/>
            <a:ext cx="10515600" cy="1325563"/>
          </a:xfrm>
        </p:spPr>
        <p:txBody>
          <a:bodyPr/>
          <a:lstStyle/>
          <a:p>
            <a:r>
              <a:rPr lang="da-DK" dirty="0"/>
              <a:t>Hjælp undervejs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397285"/>
            <a:ext cx="10515600" cy="5188450"/>
          </a:xfrm>
        </p:spPr>
        <p:txBody>
          <a:bodyPr>
            <a:normAutofit/>
          </a:bodyPr>
          <a:lstStyle/>
          <a:p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Instruktionsvideo</a:t>
            </a: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som giver dig et eksempel </a:t>
            </a:r>
            <a:b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på, hvordan en fremlæggelse kan se ud. </a:t>
            </a:r>
          </a:p>
          <a:p>
            <a:r>
              <a:rPr lang="da-DK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jekliste</a:t>
            </a: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over hvilke elementer en fremlæggelse </a:t>
            </a:r>
            <a:b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skal indeholde og til at kommentere de andres </a:t>
            </a:r>
            <a:b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videoer</a:t>
            </a:r>
          </a:p>
          <a:p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Skriftlig gennemgang af det m</a:t>
            </a: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atematiske emne </a:t>
            </a:r>
          </a:p>
          <a:p>
            <a:r>
              <a:rPr lang="da-DK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Vejledning</a:t>
            </a:r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sparring fra din underviser</a:t>
            </a:r>
          </a:p>
          <a:p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stor 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tavle</a:t>
            </a: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en </a:t>
            </a:r>
            <a:r>
              <a:rPr lang="da-DK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tripod</a:t>
            </a:r>
            <a:r>
              <a:rPr lang="da-DK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mobilen</a:t>
            </a:r>
          </a:p>
          <a:p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sz="24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186" y="6176963"/>
            <a:ext cx="1535430" cy="58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E29A880-749E-4B03-8E81-771FC5DCB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858" y="637846"/>
            <a:ext cx="3617236" cy="504890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0C51A2A0-6253-405E-AA03-B041EB11C807}"/>
              </a:ext>
            </a:extLst>
          </p:cNvPr>
          <p:cNvSpPr txBox="1"/>
          <p:nvPr/>
        </p:nvSpPr>
        <p:spPr>
          <a:xfrm>
            <a:off x="3467528" y="522954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B836114-D7A5-43E0-9B69-C73C72F58D7A}"/>
              </a:ext>
            </a:extLst>
          </p:cNvPr>
          <p:cNvSpPr txBox="1"/>
          <p:nvPr/>
        </p:nvSpPr>
        <p:spPr>
          <a:xfrm>
            <a:off x="3467528" y="522954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9F01DA9-BC2D-4142-B564-2D58A616C379}"/>
              </a:ext>
            </a:extLst>
          </p:cNvPr>
          <p:cNvSpPr txBox="1"/>
          <p:nvPr/>
        </p:nvSpPr>
        <p:spPr>
          <a:xfrm>
            <a:off x="3467528" y="522954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5F769F2-AAE9-49BD-837A-F33EFD6EF675}"/>
              </a:ext>
            </a:extLst>
          </p:cNvPr>
          <p:cNvSpPr/>
          <p:nvPr/>
        </p:nvSpPr>
        <p:spPr>
          <a:xfrm>
            <a:off x="2101842" y="6076806"/>
            <a:ext cx="78576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Brug jeres egen mobil til optagelsen</a:t>
            </a:r>
            <a:endParaRPr lang="da-DK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7625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325F3-DB52-B04D-ACB9-361A596E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Gerts videoeksempel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58A07-FC51-1743-9996-DA3FB1B13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Ser den fælles</a:t>
            </a:r>
          </a:p>
          <a:p>
            <a:r>
              <a:rPr lang="da-DK" dirty="0"/>
              <a:t>Brug den i makkerpar og gense den</a:t>
            </a:r>
          </a:p>
          <a:p>
            <a:endParaRPr lang="da-DK" dirty="0"/>
          </a:p>
        </p:txBody>
      </p:sp>
      <p:pic>
        <p:nvPicPr>
          <p:cNvPr id="5" name="Billede 4" descr="N:\Designmanual\Logo\JPG\ucrs-eux_blue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85" y="6176963"/>
            <a:ext cx="1535430" cy="58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F1C694BE-673E-4ACD-BAE3-82C4CEA7C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437" y="3140760"/>
            <a:ext cx="6507125" cy="348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3C2D82-D4FA-4A37-BB01-1E7B21E4F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5199" y="634058"/>
            <a:ext cx="1128382" cy="847206"/>
            <a:chOff x="5307830" y="325570"/>
            <a:chExt cx="1128382" cy="8472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C94E7FEF-0CE9-4AC2-94BB-02230C6DC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B546CC0-C1BC-48D2-8DA9-4B6028316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5199" y="1371190"/>
            <a:ext cx="4787331" cy="1574333"/>
          </a:xfrm>
        </p:spPr>
        <p:txBody>
          <a:bodyPr anchor="b">
            <a:normAutofit/>
          </a:bodyPr>
          <a:lstStyle/>
          <a:p>
            <a:r>
              <a:rPr lang="da-DK" sz="4000"/>
              <a:t>Hvad nu?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9456821-26B9-4181-B181-305FB820D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9641" y="2134209"/>
            <a:ext cx="4840399" cy="429045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0035D6FE-7FA2-4D67-8767-6F7E98AB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0608" y="421767"/>
            <a:ext cx="2847251" cy="2523756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Grafik 7" descr="Instruktørstol kontur">
            <a:extLst>
              <a:ext uri="{FF2B5EF4-FFF2-40B4-BE49-F238E27FC236}">
                <a16:creationId xmlns:a16="http://schemas.microsoft.com/office/drawing/2014/main" id="{448563FE-525D-42AC-AFF9-2324C7134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3249" y="979157"/>
            <a:ext cx="1590742" cy="1590742"/>
          </a:xfrm>
          <a:prstGeom prst="rect">
            <a:avLst/>
          </a:prstGeom>
        </p:spPr>
      </p:pic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0381C401-8AFE-4396-B195-C21EA1C7F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58854" y="4490695"/>
            <a:ext cx="2071275" cy="1835943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65199" y="3084625"/>
            <a:ext cx="4193655" cy="2927369"/>
          </a:xfrm>
        </p:spPr>
        <p:txBody>
          <a:bodyPr>
            <a:normAutofit/>
          </a:bodyPr>
          <a:lstStyle/>
          <a:p>
            <a:r>
              <a:rPr lang="da-DK" sz="2400" dirty="0"/>
              <a:t>Find din makker</a:t>
            </a:r>
          </a:p>
          <a:p>
            <a:r>
              <a:rPr lang="da-DK" sz="2400" dirty="0"/>
              <a:t>Arbejd med stoffet og fremlæggelsen</a:t>
            </a:r>
          </a:p>
          <a:p>
            <a:endParaRPr lang="da-DK" sz="2400" dirty="0"/>
          </a:p>
        </p:txBody>
      </p:sp>
      <p:pic>
        <p:nvPicPr>
          <p:cNvPr id="6" name="Grafik 5" descr="Filmstrimmel kontur">
            <a:extLst>
              <a:ext uri="{FF2B5EF4-FFF2-40B4-BE49-F238E27FC236}">
                <a16:creationId xmlns:a16="http://schemas.microsoft.com/office/drawing/2014/main" id="{2B1416AE-4DA2-49A0-9B90-C7D4D44B98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1163" y="4805338"/>
            <a:ext cx="1206656" cy="1206656"/>
          </a:xfrm>
          <a:prstGeom prst="rect">
            <a:avLst/>
          </a:prstGeom>
        </p:spPr>
      </p:pic>
      <p:pic>
        <p:nvPicPr>
          <p:cNvPr id="5" name="Billede 4" descr="N:\Designmanual\Logo\JPG\ucrs-eux_blue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186" y="6201410"/>
            <a:ext cx="1535430" cy="58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 descr="Bygnings arbejder-mand kontur">
            <a:extLst>
              <a:ext uri="{FF2B5EF4-FFF2-40B4-BE49-F238E27FC236}">
                <a16:creationId xmlns:a16="http://schemas.microsoft.com/office/drawing/2014/main" id="{78D4A35D-F860-48F3-91D9-FDD334F7FA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7656" y="3084624"/>
            <a:ext cx="2242287" cy="224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9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EA19B7-C628-4ABA-B75A-1BCB05400876}"/>
</file>

<file path=customXml/itemProps2.xml><?xml version="1.0" encoding="utf-8"?>
<ds:datastoreItem xmlns:ds="http://schemas.openxmlformats.org/officeDocument/2006/customXml" ds:itemID="{A1E703A8-72D3-430B-AFAA-0D755B5C6BE7}"/>
</file>

<file path=customXml/itemProps3.xml><?xml version="1.0" encoding="utf-8"?>
<ds:datastoreItem xmlns:ds="http://schemas.openxmlformats.org/officeDocument/2006/customXml" ds:itemID="{652B3197-A859-42F2-AD34-CEB03F359C84}"/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263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PowerPoint-præsentation</vt:lpstr>
      <vt:lpstr>Fremlæggelse i matematik</vt:lpstr>
      <vt:lpstr>Baggrund og mål for forløbet</vt:lpstr>
      <vt:lpstr>Læring  </vt:lpstr>
      <vt:lpstr>Forløbet/indholdet</vt:lpstr>
      <vt:lpstr>Hjælp undervejs</vt:lpstr>
      <vt:lpstr>Gerts videoeksempel</vt:lpstr>
      <vt:lpstr>Hvad nu?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Ronnie Faust</dc:creator>
  <cp:lastModifiedBy>Jette Østergård</cp:lastModifiedBy>
  <cp:revision>24</cp:revision>
  <dcterms:created xsi:type="dcterms:W3CDTF">2019-11-18T09:01:29Z</dcterms:created>
  <dcterms:modified xsi:type="dcterms:W3CDTF">2022-02-10T08:11:25Z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