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71" r:id="rId6"/>
    <p:sldId id="264" r:id="rId7"/>
    <p:sldId id="269" r:id="rId8"/>
    <p:sldId id="257" r:id="rId9"/>
    <p:sldId id="258" r:id="rId10"/>
    <p:sldId id="262" r:id="rId11"/>
    <p:sldId id="259" r:id="rId12"/>
    <p:sldId id="270" r:id="rId13"/>
    <p:sldId id="272" r:id="rId14"/>
    <p:sldId id="260" r:id="rId15"/>
    <p:sldId id="273" r:id="rId16"/>
    <p:sldId id="263" r:id="rId17"/>
    <p:sldId id="261" r:id="rId18"/>
    <p:sldId id="267" r:id="rId19"/>
    <p:sldId id="265" r:id="rId2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787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3CC15-BB0E-998D-8FCC-F4B9B59446C7}" v="5" dt="2022-05-31T09:12:28.956"/>
    <p1510:client id="{263EDD80-BB80-4279-B04D-CFE03E837F28}" v="200" dt="2022-05-30T11:28:56.499"/>
    <p1510:client id="{79E5D882-727C-E91C-EB61-7AB0C4320882}" v="29" dt="2023-03-15T08:49:22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87" autoAdjust="0"/>
    <p:restoredTop sz="90056" autoAdjust="0"/>
  </p:normalViewPr>
  <p:slideViewPr>
    <p:cSldViewPr snapToGrid="0">
      <p:cViewPr>
        <p:scale>
          <a:sx n="66" d="100"/>
          <a:sy n="66" d="100"/>
        </p:scale>
        <p:origin x="408" y="-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Majlund Hansen (ALMH - grundforløbsunderviser - SE - AK)" userId="S::almh@aabc.dk::5c6d46c1-3d23-4cbc-96e4-f58b5abcceab" providerId="AD" clId="Web-{1603CC15-BB0E-998D-8FCC-F4B9B59446C7}"/>
    <pc:docChg chg="modSld">
      <pc:chgData name="Alice Majlund Hansen (ALMH - grundforløbsunderviser - SE - AK)" userId="S::almh@aabc.dk::5c6d46c1-3d23-4cbc-96e4-f58b5abcceab" providerId="AD" clId="Web-{1603CC15-BB0E-998D-8FCC-F4B9B59446C7}" dt="2022-05-31T09:12:23.815" v="3" actId="20577"/>
      <pc:docMkLst>
        <pc:docMk/>
      </pc:docMkLst>
      <pc:sldChg chg="modSp">
        <pc:chgData name="Alice Majlund Hansen (ALMH - grundforløbsunderviser - SE - AK)" userId="S::almh@aabc.dk::5c6d46c1-3d23-4cbc-96e4-f58b5abcceab" providerId="AD" clId="Web-{1603CC15-BB0E-998D-8FCC-F4B9B59446C7}" dt="2022-05-31T09:12:23.815" v="3" actId="20577"/>
        <pc:sldMkLst>
          <pc:docMk/>
          <pc:sldMk cId="1194880715" sldId="258"/>
        </pc:sldMkLst>
        <pc:spChg chg="mod">
          <ac:chgData name="Alice Majlund Hansen (ALMH - grundforløbsunderviser - SE - AK)" userId="S::almh@aabc.dk::5c6d46c1-3d23-4cbc-96e4-f58b5abcceab" providerId="AD" clId="Web-{1603CC15-BB0E-998D-8FCC-F4B9B59446C7}" dt="2022-05-31T09:12:23.815" v="3" actId="20577"/>
          <ac:spMkLst>
            <pc:docMk/>
            <pc:sldMk cId="1194880715" sldId="258"/>
            <ac:spMk id="2" creationId="{21AAE534-180D-490D-9AAF-FB6C27D424C7}"/>
          </ac:spMkLst>
        </pc:spChg>
      </pc:sldChg>
    </pc:docChg>
  </pc:docChgLst>
  <pc:docChgLst>
    <pc:chgData name="Berit Greffel (BGRE - Kontorassistent - AK - ventures)" userId="S::bgre@aabc.dk::46f4acb3-58d0-49ec-b1c7-f6dec37e9c10" providerId="AD" clId="Web-{79E5D882-727C-E91C-EB61-7AB0C4320882}"/>
    <pc:docChg chg="modSld">
      <pc:chgData name="Berit Greffel (BGRE - Kontorassistent - AK - ventures)" userId="S::bgre@aabc.dk::46f4acb3-58d0-49ec-b1c7-f6dec37e9c10" providerId="AD" clId="Web-{79E5D882-727C-E91C-EB61-7AB0C4320882}" dt="2023-03-15T08:49:22.805" v="15" actId="20577"/>
      <pc:docMkLst>
        <pc:docMk/>
      </pc:docMkLst>
      <pc:sldChg chg="modSp">
        <pc:chgData name="Berit Greffel (BGRE - Kontorassistent - AK - ventures)" userId="S::bgre@aabc.dk::46f4acb3-58d0-49ec-b1c7-f6dec37e9c10" providerId="AD" clId="Web-{79E5D882-727C-E91C-EB61-7AB0C4320882}" dt="2023-03-15T08:38:14" v="1" actId="20577"/>
        <pc:sldMkLst>
          <pc:docMk/>
          <pc:sldMk cId="289285990" sldId="256"/>
        </pc:sldMkLst>
        <pc:spChg chg="mod">
          <ac:chgData name="Berit Greffel (BGRE - Kontorassistent - AK - ventures)" userId="S::bgre@aabc.dk::46f4acb3-58d0-49ec-b1c7-f6dec37e9c10" providerId="AD" clId="Web-{79E5D882-727C-E91C-EB61-7AB0C4320882}" dt="2023-03-15T08:38:14" v="1" actId="20577"/>
          <ac:spMkLst>
            <pc:docMk/>
            <pc:sldMk cId="289285990" sldId="256"/>
            <ac:spMk id="3" creationId="{4BC93C18-6C9F-4BB6-B90C-E670C4143178}"/>
          </ac:spMkLst>
        </pc:spChg>
      </pc:sldChg>
      <pc:sldChg chg="modSp">
        <pc:chgData name="Berit Greffel (BGRE - Kontorassistent - AK - ventures)" userId="S::bgre@aabc.dk::46f4acb3-58d0-49ec-b1c7-f6dec37e9c10" providerId="AD" clId="Web-{79E5D882-727C-E91C-EB61-7AB0C4320882}" dt="2023-03-15T08:40:39.577" v="7" actId="20577"/>
        <pc:sldMkLst>
          <pc:docMk/>
          <pc:sldMk cId="687997665" sldId="263"/>
        </pc:sldMkLst>
        <pc:spChg chg="mod">
          <ac:chgData name="Berit Greffel (BGRE - Kontorassistent - AK - ventures)" userId="S::bgre@aabc.dk::46f4acb3-58d0-49ec-b1c7-f6dec37e9c10" providerId="AD" clId="Web-{79E5D882-727C-E91C-EB61-7AB0C4320882}" dt="2023-03-15T08:40:39.577" v="7" actId="20577"/>
          <ac:spMkLst>
            <pc:docMk/>
            <pc:sldMk cId="687997665" sldId="263"/>
            <ac:spMk id="3" creationId="{6C09DE72-714D-4D96-9731-6286F769B93B}"/>
          </ac:spMkLst>
        </pc:spChg>
      </pc:sldChg>
      <pc:sldChg chg="modSp">
        <pc:chgData name="Berit Greffel (BGRE - Kontorassistent - AK - ventures)" userId="S::bgre@aabc.dk::46f4acb3-58d0-49ec-b1c7-f6dec37e9c10" providerId="AD" clId="Web-{79E5D882-727C-E91C-EB61-7AB0C4320882}" dt="2023-03-15T08:49:22.805" v="15" actId="20577"/>
        <pc:sldMkLst>
          <pc:docMk/>
          <pc:sldMk cId="1449117472" sldId="265"/>
        </pc:sldMkLst>
        <pc:spChg chg="mod">
          <ac:chgData name="Berit Greffel (BGRE - Kontorassistent - AK - ventures)" userId="S::bgre@aabc.dk::46f4acb3-58d0-49ec-b1c7-f6dec37e9c10" providerId="AD" clId="Web-{79E5D882-727C-E91C-EB61-7AB0C4320882}" dt="2023-03-15T08:49:22.805" v="15" actId="20577"/>
          <ac:spMkLst>
            <pc:docMk/>
            <pc:sldMk cId="1449117472" sldId="265"/>
            <ac:spMk id="6" creationId="{607E34FC-9324-4925-B222-8FD7D08FED4E}"/>
          </ac:spMkLst>
        </pc:spChg>
      </pc:sldChg>
      <pc:sldChg chg="modSp">
        <pc:chgData name="Berit Greffel (BGRE - Kontorassistent - AK - ventures)" userId="S::bgre@aabc.dk::46f4acb3-58d0-49ec-b1c7-f6dec37e9c10" providerId="AD" clId="Web-{79E5D882-727C-E91C-EB61-7AB0C4320882}" dt="2023-03-15T08:41:21.436" v="11" actId="20577"/>
        <pc:sldMkLst>
          <pc:docMk/>
          <pc:sldMk cId="3902977203" sldId="267"/>
        </pc:sldMkLst>
        <pc:spChg chg="mod">
          <ac:chgData name="Berit Greffel (BGRE - Kontorassistent - AK - ventures)" userId="S::bgre@aabc.dk::46f4acb3-58d0-49ec-b1c7-f6dec37e9c10" providerId="AD" clId="Web-{79E5D882-727C-E91C-EB61-7AB0C4320882}" dt="2023-03-15T08:41:21.436" v="11" actId="20577"/>
          <ac:spMkLst>
            <pc:docMk/>
            <pc:sldMk cId="3902977203" sldId="267"/>
            <ac:spMk id="2" creationId="{D35B86C7-F7CB-4E3B-A031-F8D0E03F4A19}"/>
          </ac:spMkLst>
        </pc:spChg>
      </pc:sldChg>
      <pc:sldChg chg="modSp">
        <pc:chgData name="Berit Greffel (BGRE - Kontorassistent - AK - ventures)" userId="S::bgre@aabc.dk::46f4acb3-58d0-49ec-b1c7-f6dec37e9c10" providerId="AD" clId="Web-{79E5D882-727C-E91C-EB61-7AB0C4320882}" dt="2023-03-15T08:39:50.593" v="4" actId="20577"/>
        <pc:sldMkLst>
          <pc:docMk/>
          <pc:sldMk cId="1235475603" sldId="272"/>
        </pc:sldMkLst>
        <pc:spChg chg="mod">
          <ac:chgData name="Berit Greffel (BGRE - Kontorassistent - AK - ventures)" userId="S::bgre@aabc.dk::46f4acb3-58d0-49ec-b1c7-f6dec37e9c10" providerId="AD" clId="Web-{79E5D882-727C-E91C-EB61-7AB0C4320882}" dt="2023-03-15T08:39:45.905" v="3" actId="20577"/>
          <ac:spMkLst>
            <pc:docMk/>
            <pc:sldMk cId="1235475603" sldId="272"/>
            <ac:spMk id="6" creationId="{6458F8A7-48AA-ABDD-1903-D1500DF0F7C4}"/>
          </ac:spMkLst>
        </pc:spChg>
        <pc:spChg chg="mod">
          <ac:chgData name="Berit Greffel (BGRE - Kontorassistent - AK - ventures)" userId="S::bgre@aabc.dk::46f4acb3-58d0-49ec-b1c7-f6dec37e9c10" providerId="AD" clId="Web-{79E5D882-727C-E91C-EB61-7AB0C4320882}" dt="2023-03-15T08:39:41.890" v="2" actId="20577"/>
          <ac:spMkLst>
            <pc:docMk/>
            <pc:sldMk cId="1235475603" sldId="272"/>
            <ac:spMk id="18" creationId="{FF01A7A0-703D-EA36-B229-E2EEEB1D000C}"/>
          </ac:spMkLst>
        </pc:spChg>
        <pc:spChg chg="mod">
          <ac:chgData name="Berit Greffel (BGRE - Kontorassistent - AK - ventures)" userId="S::bgre@aabc.dk::46f4acb3-58d0-49ec-b1c7-f6dec37e9c10" providerId="AD" clId="Web-{79E5D882-727C-E91C-EB61-7AB0C4320882}" dt="2023-03-15T08:39:50.593" v="4" actId="20577"/>
          <ac:spMkLst>
            <pc:docMk/>
            <pc:sldMk cId="1235475603" sldId="272"/>
            <ac:spMk id="23" creationId="{F887AF3B-0BCC-D8CA-26B3-D1AE9F978B42}"/>
          </ac:spMkLst>
        </pc:spChg>
      </pc:sldChg>
    </pc:docChg>
  </pc:docChgLst>
  <pc:docChgLst>
    <pc:chgData name="Alice Majlund Hansen (ALMH - grundforløbsunderviser - SE - AK)" userId="5c6d46c1-3d23-4cbc-96e4-f58b5abcceab" providerId="ADAL" clId="{263EDD80-BB80-4279-B04D-CFE03E837F28}"/>
    <pc:docChg chg="undo custSel addSld delSld modSld sldOrd">
      <pc:chgData name="Alice Majlund Hansen (ALMH - grundforløbsunderviser - SE - AK)" userId="5c6d46c1-3d23-4cbc-96e4-f58b5abcceab" providerId="ADAL" clId="{263EDD80-BB80-4279-B04D-CFE03E837F28}" dt="2022-05-30T11:29:28.291" v="4023" actId="404"/>
      <pc:docMkLst>
        <pc:docMk/>
      </pc:docMkLst>
      <pc:sldChg chg="addSp delSp modSp mod modTransition modAnim">
        <pc:chgData name="Alice Majlund Hansen (ALMH - grundforløbsunderviser - SE - AK)" userId="5c6d46c1-3d23-4cbc-96e4-f58b5abcceab" providerId="ADAL" clId="{263EDD80-BB80-4279-B04D-CFE03E837F28}" dt="2022-05-30T11:29:28.291" v="4023" actId="404"/>
        <pc:sldMkLst>
          <pc:docMk/>
          <pc:sldMk cId="289285990" sldId="256"/>
        </pc:sldMkLst>
        <pc:spChg chg="mod">
          <ac:chgData name="Alice Majlund Hansen (ALMH - grundforløbsunderviser - SE - AK)" userId="5c6d46c1-3d23-4cbc-96e4-f58b5abcceab" providerId="ADAL" clId="{263EDD80-BB80-4279-B04D-CFE03E837F28}" dt="2022-05-30T09:19:14.297" v="636" actId="14100"/>
          <ac:spMkLst>
            <pc:docMk/>
            <pc:sldMk cId="289285990" sldId="256"/>
            <ac:spMk id="2" creationId="{B391F97D-C8DE-4224-91C4-9355F5911755}"/>
          </ac:spMkLst>
        </pc:spChg>
        <pc:spChg chg="mod">
          <ac:chgData name="Alice Majlund Hansen (ALMH - grundforløbsunderviser - SE - AK)" userId="5c6d46c1-3d23-4cbc-96e4-f58b5abcceab" providerId="ADAL" clId="{263EDD80-BB80-4279-B04D-CFE03E837F28}" dt="2022-05-30T09:18:49.054" v="603" actId="20577"/>
          <ac:spMkLst>
            <pc:docMk/>
            <pc:sldMk cId="289285990" sldId="256"/>
            <ac:spMk id="3" creationId="{4BC93C18-6C9F-4BB6-B90C-E670C4143178}"/>
          </ac:spMkLst>
        </pc:spChg>
        <pc:spChg chg="add del mod">
          <ac:chgData name="Alice Majlund Hansen (ALMH - grundforløbsunderviser - SE - AK)" userId="5c6d46c1-3d23-4cbc-96e4-f58b5abcceab" providerId="ADAL" clId="{263EDD80-BB80-4279-B04D-CFE03E837F28}" dt="2022-05-30T09:29:38.436" v="1332"/>
          <ac:spMkLst>
            <pc:docMk/>
            <pc:sldMk cId="289285990" sldId="256"/>
            <ac:spMk id="4" creationId="{B3685ADD-F531-48CE-9FE4-67F1960ED80F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29:28.291" v="4023" actId="404"/>
          <ac:spMkLst>
            <pc:docMk/>
            <pc:sldMk cId="289285990" sldId="256"/>
            <ac:spMk id="7" creationId="{D49DE17E-56C0-5044-5B11-01AA73266A8D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09:38:37.192" v="1549" actId="6549"/>
          <ac:spMkLst>
            <pc:docMk/>
            <pc:sldMk cId="289285990" sldId="256"/>
            <ac:spMk id="10" creationId="{C6043B98-2C51-B27C-6BF0-365D9C620E1B}"/>
          </ac:spMkLst>
        </pc:spChg>
        <pc:picChg chg="add del mod">
          <ac:chgData name="Alice Majlund Hansen (ALMH - grundforløbsunderviser - SE - AK)" userId="5c6d46c1-3d23-4cbc-96e4-f58b5abcceab" providerId="ADAL" clId="{263EDD80-BB80-4279-B04D-CFE03E837F28}" dt="2022-05-30T11:14:32.756" v="3695"/>
          <ac:picMkLst>
            <pc:docMk/>
            <pc:sldMk cId="289285990" sldId="256"/>
            <ac:picMk id="4" creationId="{9053E61C-D447-654F-952E-97BC6CAC6662}"/>
          </ac:picMkLst>
        </pc:picChg>
        <pc:picChg chg="add del mod">
          <ac:chgData name="Alice Majlund Hansen (ALMH - grundforløbsunderviser - SE - AK)" userId="5c6d46c1-3d23-4cbc-96e4-f58b5abcceab" providerId="ADAL" clId="{263EDD80-BB80-4279-B04D-CFE03E837F28}" dt="2022-05-30T11:14:45.516" v="3697"/>
          <ac:picMkLst>
            <pc:docMk/>
            <pc:sldMk cId="289285990" sldId="256"/>
            <ac:picMk id="5" creationId="{B7E3ECC1-EF61-97B9-22EA-BA036F83FAC9}"/>
          </ac:picMkLst>
        </pc:picChg>
        <pc:picChg chg="add mod">
          <ac:chgData name="Alice Majlund Hansen (ALMH - grundforløbsunderviser - SE - AK)" userId="5c6d46c1-3d23-4cbc-96e4-f58b5abcceab" providerId="ADAL" clId="{263EDD80-BB80-4279-B04D-CFE03E837F28}" dt="2022-05-30T09:37:59.830" v="1542" actId="1076"/>
          <ac:picMkLst>
            <pc:docMk/>
            <pc:sldMk cId="289285990" sldId="256"/>
            <ac:picMk id="6" creationId="{DEDDC8C0-7DB7-8A24-5BB6-B6A3A5A94E28}"/>
          </ac:picMkLst>
        </pc:picChg>
        <pc:picChg chg="add del mod">
          <ac:chgData name="Alice Majlund Hansen (ALMH - grundforløbsunderviser - SE - AK)" userId="5c6d46c1-3d23-4cbc-96e4-f58b5abcceab" providerId="ADAL" clId="{263EDD80-BB80-4279-B04D-CFE03E837F28}" dt="2022-05-30T11:23:35.866" v="3980"/>
          <ac:picMkLst>
            <pc:docMk/>
            <pc:sldMk cId="289285990" sldId="256"/>
            <ac:picMk id="8" creationId="{DB992D68-6D56-EE72-E377-5A77F84B70C9}"/>
          </ac:picMkLst>
        </pc:picChg>
        <pc:picChg chg="add del">
          <ac:chgData name="Alice Majlund Hansen (ALMH - grundforløbsunderviser - SE - AK)" userId="5c6d46c1-3d23-4cbc-96e4-f58b5abcceab" providerId="ADAL" clId="{263EDD80-BB80-4279-B04D-CFE03E837F28}" dt="2022-05-30T09:35:50.395" v="1439" actId="22"/>
          <ac:picMkLst>
            <pc:docMk/>
            <pc:sldMk cId="289285990" sldId="256"/>
            <ac:picMk id="9" creationId="{CC90E3DE-1093-88C7-29A1-D6E46D70C45C}"/>
          </ac:picMkLst>
        </pc:picChg>
        <pc:picChg chg="add del mod">
          <ac:chgData name="Alice Majlund Hansen (ALMH - grundforløbsunderviser - SE - AK)" userId="5c6d46c1-3d23-4cbc-96e4-f58b5abcceab" providerId="ADAL" clId="{263EDD80-BB80-4279-B04D-CFE03E837F28}" dt="2022-05-30T11:04:05.090" v="3461"/>
          <ac:picMkLst>
            <pc:docMk/>
            <pc:sldMk cId="289285990" sldId="256"/>
            <ac:picMk id="11" creationId="{1FA6F63F-4C3D-E97A-038F-669C58700E68}"/>
          </ac:picMkLst>
        </pc:picChg>
        <pc:picChg chg="del">
          <ac:chgData name="Alice Majlund Hansen (ALMH - grundforløbsunderviser - SE - AK)" userId="5c6d46c1-3d23-4cbc-96e4-f58b5abcceab" providerId="ADAL" clId="{263EDD80-BB80-4279-B04D-CFE03E837F28}" dt="2022-05-30T09:19:27.136" v="637" actId="478"/>
          <ac:picMkLst>
            <pc:docMk/>
            <pc:sldMk cId="289285990" sldId="256"/>
            <ac:picMk id="1026" creationId="{7513E787-64CA-46F1-B48A-75DE039575E4}"/>
          </ac:picMkLst>
        </pc:picChg>
      </pc:sldChg>
      <pc:sldChg chg="addSp delSp modSp mod modTransition delAnim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3935234445" sldId="257"/>
        </pc:sldMkLst>
        <pc:spChg chg="mod">
          <ac:chgData name="Alice Majlund Hansen (ALMH - grundforløbsunderviser - SE - AK)" userId="5c6d46c1-3d23-4cbc-96e4-f58b5abcceab" providerId="ADAL" clId="{263EDD80-BB80-4279-B04D-CFE03E837F28}" dt="2022-05-30T09:42:23.610" v="1706" actId="27636"/>
          <ac:spMkLst>
            <pc:docMk/>
            <pc:sldMk cId="3935234445" sldId="257"/>
            <ac:spMk id="2" creationId="{7CA389BA-0BFF-4CDE-B62C-F89B41EA9E72}"/>
          </ac:spMkLst>
        </pc:spChg>
        <pc:spChg chg="mod">
          <ac:chgData name="Alice Majlund Hansen (ALMH - grundforløbsunderviser - SE - AK)" userId="5c6d46c1-3d23-4cbc-96e4-f58b5abcceab" providerId="ADAL" clId="{263EDD80-BB80-4279-B04D-CFE03E837F28}" dt="2022-05-30T09:44:12.409" v="1784" actId="20577"/>
          <ac:spMkLst>
            <pc:docMk/>
            <pc:sldMk cId="3935234445" sldId="257"/>
            <ac:spMk id="4" creationId="{1043AE01-0247-4ECB-B654-7C7D8A0C38E3}"/>
          </ac:spMkLst>
        </pc:spChg>
        <pc:spChg chg="add del mod">
          <ac:chgData name="Alice Majlund Hansen (ALMH - grundforløbsunderviser - SE - AK)" userId="5c6d46c1-3d23-4cbc-96e4-f58b5abcceab" providerId="ADAL" clId="{263EDD80-BB80-4279-B04D-CFE03E837F28}" dt="2022-05-30T09:45:56.508" v="1895" actId="478"/>
          <ac:spMkLst>
            <pc:docMk/>
            <pc:sldMk cId="3935234445" sldId="257"/>
            <ac:spMk id="6" creationId="{7E2B62EF-A2DC-244A-DC97-C8B87C4C76AB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09:50:57.320" v="1977" actId="20577"/>
          <ac:spMkLst>
            <pc:docMk/>
            <pc:sldMk cId="3935234445" sldId="257"/>
            <ac:spMk id="12" creationId="{9DB52408-DE72-7FC5-0FF6-2F4F5479B398}"/>
          </ac:spMkLst>
        </pc:spChg>
        <pc:graphicFrameChg chg="del mod">
          <ac:chgData name="Alice Majlund Hansen (ALMH - grundforløbsunderviser - SE - AK)" userId="5c6d46c1-3d23-4cbc-96e4-f58b5abcceab" providerId="ADAL" clId="{263EDD80-BB80-4279-B04D-CFE03E837F28}" dt="2022-05-30T09:45:52.041" v="1894" actId="478"/>
          <ac:graphicFrameMkLst>
            <pc:docMk/>
            <pc:sldMk cId="3935234445" sldId="257"/>
            <ac:graphicFrameMk id="5" creationId="{D1BC566A-B523-4A43-8904-6141A6612A32}"/>
          </ac:graphicFrameMkLst>
        </pc:graphicFrameChg>
        <pc:picChg chg="del">
          <ac:chgData name="Alice Majlund Hansen (ALMH - grundforløbsunderviser - SE - AK)" userId="5c6d46c1-3d23-4cbc-96e4-f58b5abcceab" providerId="ADAL" clId="{263EDD80-BB80-4279-B04D-CFE03E837F28}" dt="2022-05-30T09:41:45.597" v="1654" actId="478"/>
          <ac:picMkLst>
            <pc:docMk/>
            <pc:sldMk cId="3935234445" sldId="257"/>
            <ac:picMk id="7" creationId="{46DDE50D-92BC-4B85-9E8C-51ADE25C0F5B}"/>
          </ac:picMkLst>
        </pc:picChg>
        <pc:picChg chg="add mod">
          <ac:chgData name="Alice Majlund Hansen (ALMH - grundforløbsunderviser - SE - AK)" userId="5c6d46c1-3d23-4cbc-96e4-f58b5abcceab" providerId="ADAL" clId="{263EDD80-BB80-4279-B04D-CFE03E837F28}" dt="2022-05-30T09:50:22.059" v="1901" actId="1076"/>
          <ac:picMkLst>
            <pc:docMk/>
            <pc:sldMk cId="3935234445" sldId="257"/>
            <ac:picMk id="10" creationId="{B4CE15E9-46A3-D456-48DE-CCEE533F2AD5}"/>
          </ac:picMkLst>
        </pc:picChg>
        <pc:cxnChg chg="add mod">
          <ac:chgData name="Alice Majlund Hansen (ALMH - grundforløbsunderviser - SE - AK)" userId="5c6d46c1-3d23-4cbc-96e4-f58b5abcceab" providerId="ADAL" clId="{263EDD80-BB80-4279-B04D-CFE03E837F28}" dt="2022-05-30T09:51:19.331" v="1980" actId="14100"/>
          <ac:cxnSpMkLst>
            <pc:docMk/>
            <pc:sldMk cId="3935234445" sldId="257"/>
            <ac:cxnSpMk id="18" creationId="{288A32BE-C192-3B95-DEFC-8990AD3B79BB}"/>
          </ac:cxnSpMkLst>
        </pc:cxnChg>
      </pc:sldChg>
      <pc:sldChg chg="addSp delSp modSp mod 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1194880715" sldId="258"/>
        </pc:sldMkLst>
        <pc:spChg chg="mod">
          <ac:chgData name="Alice Majlund Hansen (ALMH - grundforløbsunderviser - SE - AK)" userId="5c6d46c1-3d23-4cbc-96e4-f58b5abcceab" providerId="ADAL" clId="{263EDD80-BB80-4279-B04D-CFE03E837F28}" dt="2022-05-30T07:34:09.196" v="281" actId="20577"/>
          <ac:spMkLst>
            <pc:docMk/>
            <pc:sldMk cId="1194880715" sldId="258"/>
            <ac:spMk id="2" creationId="{21AAE534-180D-490D-9AAF-FB6C27D424C7}"/>
          </ac:spMkLst>
        </pc:spChg>
        <pc:spChg chg="mod">
          <ac:chgData name="Alice Majlund Hansen (ALMH - grundforløbsunderviser - SE - AK)" userId="5c6d46c1-3d23-4cbc-96e4-f58b5abcceab" providerId="ADAL" clId="{263EDD80-BB80-4279-B04D-CFE03E837F28}" dt="2022-05-30T07:35:02.003" v="407" actId="20577"/>
          <ac:spMkLst>
            <pc:docMk/>
            <pc:sldMk cId="1194880715" sldId="258"/>
            <ac:spMk id="7" creationId="{FA70BD29-E82C-43F0-8D2E-2E1E8B440C5C}"/>
          </ac:spMkLst>
        </pc:spChg>
        <pc:picChg chg="add del mod">
          <ac:chgData name="Alice Majlund Hansen (ALMH - grundforløbsunderviser - SE - AK)" userId="5c6d46c1-3d23-4cbc-96e4-f58b5abcceab" providerId="ADAL" clId="{263EDD80-BB80-4279-B04D-CFE03E837F28}" dt="2022-05-30T07:32:16.043" v="214" actId="478"/>
          <ac:picMkLst>
            <pc:docMk/>
            <pc:sldMk cId="1194880715" sldId="258"/>
            <ac:picMk id="4" creationId="{C4B9DAF5-A9FF-0EBD-6ADA-8F7A6AA8C04A}"/>
          </ac:picMkLst>
        </pc:picChg>
        <pc:picChg chg="mod">
          <ac:chgData name="Alice Majlund Hansen (ALMH - grundforløbsunderviser - SE - AK)" userId="5c6d46c1-3d23-4cbc-96e4-f58b5abcceab" providerId="ADAL" clId="{263EDD80-BB80-4279-B04D-CFE03E837F28}" dt="2022-05-30T07:32:41.577" v="224" actId="14100"/>
          <ac:picMkLst>
            <pc:docMk/>
            <pc:sldMk cId="1194880715" sldId="258"/>
            <ac:picMk id="9" creationId="{A88182C3-8B44-4A32-AAAA-538C58FD4927}"/>
          </ac:picMkLst>
        </pc:picChg>
        <pc:cxnChg chg="add mod">
          <ac:chgData name="Alice Majlund Hansen (ALMH - grundforløbsunderviser - SE - AK)" userId="5c6d46c1-3d23-4cbc-96e4-f58b5abcceab" providerId="ADAL" clId="{263EDD80-BB80-4279-B04D-CFE03E837F28}" dt="2022-05-30T07:35:10.368" v="408" actId="14100"/>
          <ac:cxnSpMkLst>
            <pc:docMk/>
            <pc:sldMk cId="1194880715" sldId="258"/>
            <ac:cxnSpMk id="10" creationId="{D23875F7-0F65-A9AA-63FB-222DAEC86AD6}"/>
          </ac:cxnSpMkLst>
        </pc:cxnChg>
        <pc:cxnChg chg="mod">
          <ac:chgData name="Alice Majlund Hansen (ALMH - grundforløbsunderviser - SE - AK)" userId="5c6d46c1-3d23-4cbc-96e4-f58b5abcceab" providerId="ADAL" clId="{263EDD80-BB80-4279-B04D-CFE03E837F28}" dt="2022-05-30T07:33:36.551" v="234" actId="14100"/>
          <ac:cxnSpMkLst>
            <pc:docMk/>
            <pc:sldMk cId="1194880715" sldId="258"/>
            <ac:cxnSpMk id="11" creationId="{C44E2AB5-9A99-43AD-AE24-BE717EBF429A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07:33:15.056" v="230" actId="14100"/>
          <ac:cxnSpMkLst>
            <pc:docMk/>
            <pc:sldMk cId="1194880715" sldId="258"/>
            <ac:cxnSpMk id="12" creationId="{52EA69FB-65D7-A139-9540-98B662E09984}"/>
          </ac:cxnSpMkLst>
        </pc:cxnChg>
      </pc:sldChg>
      <pc:sldChg chg="addSp delSp modSp mod 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1328540761" sldId="259"/>
        </pc:sldMkLst>
        <pc:spChg chg="mod">
          <ac:chgData name="Alice Majlund Hansen (ALMH - grundforløbsunderviser - SE - AK)" userId="5c6d46c1-3d23-4cbc-96e4-f58b5abcceab" providerId="ADAL" clId="{263EDD80-BB80-4279-B04D-CFE03E837F28}" dt="2022-05-30T09:52:23.707" v="1988" actId="20577"/>
          <ac:spMkLst>
            <pc:docMk/>
            <pc:sldMk cId="1328540761" sldId="259"/>
            <ac:spMk id="12" creationId="{879D6E85-2D63-4BF2-AA13-0B112EDB8C4D}"/>
          </ac:spMkLst>
        </pc:spChg>
        <pc:picChg chg="del">
          <ac:chgData name="Alice Majlund Hansen (ALMH - grundforløbsunderviser - SE - AK)" userId="5c6d46c1-3d23-4cbc-96e4-f58b5abcceab" providerId="ADAL" clId="{263EDD80-BB80-4279-B04D-CFE03E837F28}" dt="2022-05-30T09:57:17.958" v="2099" actId="478"/>
          <ac:picMkLst>
            <pc:docMk/>
            <pc:sldMk cId="1328540761" sldId="259"/>
            <ac:picMk id="3" creationId="{DEF2A2D4-1666-4091-A39E-632035B03CA1}"/>
          </ac:picMkLst>
        </pc:picChg>
        <pc:picChg chg="mod">
          <ac:chgData name="Alice Majlund Hansen (ALMH - grundforløbsunderviser - SE - AK)" userId="5c6d46c1-3d23-4cbc-96e4-f58b5abcceab" providerId="ADAL" clId="{263EDD80-BB80-4279-B04D-CFE03E837F28}" dt="2022-05-30T07:37:06.688" v="498" actId="14100"/>
          <ac:picMkLst>
            <pc:docMk/>
            <pc:sldMk cId="1328540761" sldId="259"/>
            <ac:picMk id="5" creationId="{CF6E3F11-BADC-4E8B-8830-6AD318479DCD}"/>
          </ac:picMkLst>
        </pc:picChg>
        <pc:cxnChg chg="mod">
          <ac:chgData name="Alice Majlund Hansen (ALMH - grundforløbsunderviser - SE - AK)" userId="5c6d46c1-3d23-4cbc-96e4-f58b5abcceab" providerId="ADAL" clId="{263EDD80-BB80-4279-B04D-CFE03E837F28}" dt="2022-05-30T07:37:54.569" v="508" actId="14100"/>
          <ac:cxnSpMkLst>
            <pc:docMk/>
            <pc:sldMk cId="1328540761" sldId="259"/>
            <ac:cxnSpMk id="7" creationId="{839F46A6-EC4B-449D-9CA8-4AE529E451A3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07:37:23.724" v="502" actId="14100"/>
          <ac:cxnSpMkLst>
            <pc:docMk/>
            <pc:sldMk cId="1328540761" sldId="259"/>
            <ac:cxnSpMk id="11" creationId="{17DC7379-F4BF-FD7B-4AB0-36C4342897DA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07:37:47.795" v="507" actId="14100"/>
          <ac:cxnSpMkLst>
            <pc:docMk/>
            <pc:sldMk cId="1328540761" sldId="259"/>
            <ac:cxnSpMk id="17" creationId="{32AD460D-4146-0E58-32CE-F4CA7762D816}"/>
          </ac:cxnSpMkLst>
        </pc:cxnChg>
      </pc:sldChg>
      <pc:sldChg chg="addSp delSp modSp mod ord modTransition delAnim modAnim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4034082896" sldId="260"/>
        </pc:sldMkLst>
        <pc:spChg chg="mod">
          <ac:chgData name="Alice Majlund Hansen (ALMH - grundforløbsunderviser - SE - AK)" userId="5c6d46c1-3d23-4cbc-96e4-f58b5abcceab" providerId="ADAL" clId="{263EDD80-BB80-4279-B04D-CFE03E837F28}" dt="2022-05-30T10:19:38.493" v="3397" actId="27636"/>
          <ac:spMkLst>
            <pc:docMk/>
            <pc:sldMk cId="4034082896" sldId="260"/>
            <ac:spMk id="2" creationId="{6EEFE0C3-8F09-4CC0-95B6-AE657C5E109D}"/>
          </ac:spMkLst>
        </pc:spChg>
        <pc:spChg chg="del">
          <ac:chgData name="Alice Majlund Hansen (ALMH - grundforløbsunderviser - SE - AK)" userId="5c6d46c1-3d23-4cbc-96e4-f58b5abcceab" providerId="ADAL" clId="{263EDD80-BB80-4279-B04D-CFE03E837F28}" dt="2022-05-30T10:10:00.889" v="2988" actId="22"/>
          <ac:spMkLst>
            <pc:docMk/>
            <pc:sldMk cId="4034082896" sldId="260"/>
            <ac:spMk id="3" creationId="{44CEE056-4112-4247-8003-D2F11832BE20}"/>
          </ac:spMkLst>
        </pc:spChg>
        <pc:spChg chg="add del mod">
          <ac:chgData name="Alice Majlund Hansen (ALMH - grundforløbsunderviser - SE - AK)" userId="5c6d46c1-3d23-4cbc-96e4-f58b5abcceab" providerId="ADAL" clId="{263EDD80-BB80-4279-B04D-CFE03E837F28}" dt="2022-05-30T10:16:12.059" v="3239" actId="478"/>
          <ac:spMkLst>
            <pc:docMk/>
            <pc:sldMk cId="4034082896" sldId="260"/>
            <ac:spMk id="9" creationId="{B73913B4-12E8-8C31-12D6-7ABA6E6E1730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0:19:42.533" v="3405" actId="27636"/>
          <ac:spMkLst>
            <pc:docMk/>
            <pc:sldMk cId="4034082896" sldId="260"/>
            <ac:spMk id="15" creationId="{2D18D72D-894B-0638-A62F-A864DE6424EE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11:03.708" v="3600" actId="6549"/>
          <ac:spMkLst>
            <pc:docMk/>
            <pc:sldMk cId="4034082896" sldId="260"/>
            <ac:spMk id="33" creationId="{851EF3F2-C1ED-099D-145F-02F71294084B}"/>
          </ac:spMkLst>
        </pc:spChg>
        <pc:graphicFrameChg chg="del">
          <ac:chgData name="Alice Majlund Hansen (ALMH - grundforløbsunderviser - SE - AK)" userId="5c6d46c1-3d23-4cbc-96e4-f58b5abcceab" providerId="ADAL" clId="{263EDD80-BB80-4279-B04D-CFE03E837F28}" dt="2022-05-30T09:54:47.220" v="2077" actId="478"/>
          <ac:graphicFrameMkLst>
            <pc:docMk/>
            <pc:sldMk cId="4034082896" sldId="260"/>
            <ac:graphicFrameMk id="4" creationId="{235173E0-B543-4861-AC1B-F84123149024}"/>
          </ac:graphicFrameMkLst>
        </pc:graphicFrameChg>
        <pc:graphicFrameChg chg="add del">
          <ac:chgData name="Alice Majlund Hansen (ALMH - grundforløbsunderviser - SE - AK)" userId="5c6d46c1-3d23-4cbc-96e4-f58b5abcceab" providerId="ADAL" clId="{263EDD80-BB80-4279-B04D-CFE03E837F28}" dt="2022-05-30T09:55:29.484" v="2079" actId="478"/>
          <ac:graphicFrameMkLst>
            <pc:docMk/>
            <pc:sldMk cId="4034082896" sldId="260"/>
            <ac:graphicFrameMk id="5" creationId="{FC6BBC7D-3681-DD0B-C348-4AB8721D22FE}"/>
          </ac:graphicFrameMkLst>
        </pc:graphicFrameChg>
        <pc:picChg chg="add del mod ord">
          <ac:chgData name="Alice Majlund Hansen (ALMH - grundforløbsunderviser - SE - AK)" userId="5c6d46c1-3d23-4cbc-96e4-f58b5abcceab" providerId="ADAL" clId="{263EDD80-BB80-4279-B04D-CFE03E837F28}" dt="2022-05-30T10:12:57.356" v="3107" actId="478"/>
          <ac:picMkLst>
            <pc:docMk/>
            <pc:sldMk cId="4034082896" sldId="260"/>
            <ac:picMk id="7" creationId="{B8A23CEE-909D-0F87-5E80-938CE8E9E050}"/>
          </ac:picMkLst>
        </pc:picChg>
        <pc:picChg chg="add mod">
          <ac:chgData name="Alice Majlund Hansen (ALMH - grundforløbsunderviser - SE - AK)" userId="5c6d46c1-3d23-4cbc-96e4-f58b5abcceab" providerId="ADAL" clId="{263EDD80-BB80-4279-B04D-CFE03E837F28}" dt="2022-05-30T10:13:15.534" v="3112" actId="1076"/>
          <ac:picMkLst>
            <pc:docMk/>
            <pc:sldMk cId="4034082896" sldId="260"/>
            <ac:picMk id="11" creationId="{EFC2DA24-25A1-7A14-6919-BEA96CEE6283}"/>
          </ac:picMkLst>
        </pc:picChg>
        <pc:picChg chg="add del mod">
          <ac:chgData name="Alice Majlund Hansen (ALMH - grundforløbsunderviser - SE - AK)" userId="5c6d46c1-3d23-4cbc-96e4-f58b5abcceab" providerId="ADAL" clId="{263EDD80-BB80-4279-B04D-CFE03E837F28}" dt="2022-05-30T10:17:46.082" v="3289" actId="478"/>
          <ac:picMkLst>
            <pc:docMk/>
            <pc:sldMk cId="4034082896" sldId="260"/>
            <ac:picMk id="34" creationId="{DB9E608A-F80B-75DE-C6BC-FB9ADFA91F01}"/>
          </ac:picMkLst>
        </pc:picChg>
        <pc:picChg chg="add mod modCrop">
          <ac:chgData name="Alice Majlund Hansen (ALMH - grundforløbsunderviser - SE - AK)" userId="5c6d46c1-3d23-4cbc-96e4-f58b5abcceab" providerId="ADAL" clId="{263EDD80-BB80-4279-B04D-CFE03E837F28}" dt="2022-05-30T10:18:37.808" v="3299" actId="14100"/>
          <ac:picMkLst>
            <pc:docMk/>
            <pc:sldMk cId="4034082896" sldId="260"/>
            <ac:picMk id="36" creationId="{60A66F87-CECD-E1DA-DDE5-FFCA6541C1F5}"/>
          </ac:picMkLst>
        </pc:picChg>
        <pc:picChg chg="add del mod">
          <ac:chgData name="Alice Majlund Hansen (ALMH - grundforløbsunderviser - SE - AK)" userId="5c6d46c1-3d23-4cbc-96e4-f58b5abcceab" providerId="ADAL" clId="{263EDD80-BB80-4279-B04D-CFE03E837F28}" dt="2022-05-30T11:00:06.250" v="3454" actId="478"/>
          <ac:picMkLst>
            <pc:docMk/>
            <pc:sldMk cId="4034082896" sldId="260"/>
            <ac:picMk id="42" creationId="{E20ACBA8-340F-B786-505C-6B5EFE60D622}"/>
          </ac:picMkLst>
        </pc:picChg>
        <pc:cxnChg chg="add mod">
          <ac:chgData name="Alice Majlund Hansen (ALMH - grundforløbsunderviser - SE - AK)" userId="5c6d46c1-3d23-4cbc-96e4-f58b5abcceab" providerId="ADAL" clId="{263EDD80-BB80-4279-B04D-CFE03E837F28}" dt="2022-05-30T10:19:50.322" v="3407" actId="14100"/>
          <ac:cxnSpMkLst>
            <pc:docMk/>
            <pc:sldMk cId="4034082896" sldId="260"/>
            <ac:cxnSpMk id="12" creationId="{AEB021BE-1E15-60A8-6BCD-A1CE8E6FFD39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0:15:30.292" v="3234" actId="14100"/>
          <ac:cxnSpMkLst>
            <pc:docMk/>
            <pc:sldMk cId="4034082896" sldId="260"/>
            <ac:cxnSpMk id="17" creationId="{A4D6C22E-4645-47BA-2D9D-C342684A859C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0:15:40.834" v="3236" actId="14100"/>
          <ac:cxnSpMkLst>
            <pc:docMk/>
            <pc:sldMk cId="4034082896" sldId="260"/>
            <ac:cxnSpMk id="20" creationId="{F80973A1-E039-AACA-4AAA-247125D0DDD6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0:19:46.745" v="3406" actId="14100"/>
          <ac:cxnSpMkLst>
            <pc:docMk/>
            <pc:sldMk cId="4034082896" sldId="260"/>
            <ac:cxnSpMk id="23" creationId="{9777FA11-FB71-A50F-5F1F-BC4D9086D5E9}"/>
          </ac:cxnSpMkLst>
        </pc:cxnChg>
        <pc:cxnChg chg="add del mod">
          <ac:chgData name="Alice Majlund Hansen (ALMH - grundforløbsunderviser - SE - AK)" userId="5c6d46c1-3d23-4cbc-96e4-f58b5abcceab" providerId="ADAL" clId="{263EDD80-BB80-4279-B04D-CFE03E837F28}" dt="2022-05-30T10:16:18.744" v="3241"/>
          <ac:cxnSpMkLst>
            <pc:docMk/>
            <pc:sldMk cId="4034082896" sldId="260"/>
            <ac:cxnSpMk id="32" creationId="{23F1E70A-A004-21D8-EAE0-EFEDFC5ABCC6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0:20:23.518" v="3410" actId="14100"/>
          <ac:cxnSpMkLst>
            <pc:docMk/>
            <pc:sldMk cId="4034082896" sldId="260"/>
            <ac:cxnSpMk id="39" creationId="{2F44C3C2-09E6-39E8-578C-F7FDD6E9F166}"/>
          </ac:cxnSpMkLst>
        </pc:cxnChg>
      </pc:sldChg>
      <pc:sldChg chg="modSp mod modTransition">
        <pc:chgData name="Alice Majlund Hansen (ALMH - grundforløbsunderviser - SE - AK)" userId="5c6d46c1-3d23-4cbc-96e4-f58b5abcceab" providerId="ADAL" clId="{263EDD80-BB80-4279-B04D-CFE03E837F28}" dt="2022-05-30T11:27:28.364" v="3981" actId="14100"/>
        <pc:sldMkLst>
          <pc:docMk/>
          <pc:sldMk cId="533851502" sldId="261"/>
        </pc:sldMkLst>
        <pc:spChg chg="mod">
          <ac:chgData name="Alice Majlund Hansen (ALMH - grundforløbsunderviser - SE - AK)" userId="5c6d46c1-3d23-4cbc-96e4-f58b5abcceab" providerId="ADAL" clId="{263EDD80-BB80-4279-B04D-CFE03E837F28}" dt="2022-05-30T10:01:15.140" v="2413" actId="404"/>
          <ac:spMkLst>
            <pc:docMk/>
            <pc:sldMk cId="533851502" sldId="261"/>
            <ac:spMk id="6" creationId="{863B603E-16F4-4570-B49E-0E75AED564D4}"/>
          </ac:spMkLst>
        </pc:spChg>
        <pc:cxnChg chg="mod">
          <ac:chgData name="Alice Majlund Hansen (ALMH - grundforløbsunderviser - SE - AK)" userId="5c6d46c1-3d23-4cbc-96e4-f58b5abcceab" providerId="ADAL" clId="{263EDD80-BB80-4279-B04D-CFE03E837F28}" dt="2022-05-30T11:27:28.364" v="3981" actId="14100"/>
          <ac:cxnSpMkLst>
            <pc:docMk/>
            <pc:sldMk cId="533851502" sldId="261"/>
            <ac:cxnSpMk id="16" creationId="{A31169E1-E4EA-4C4A-96C4-F1EE2A9A98E9}"/>
          </ac:cxnSpMkLst>
        </pc:cxnChg>
      </pc:sldChg>
      <pc:sldChg chg="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2049601069" sldId="262"/>
        </pc:sldMkLst>
      </pc:sldChg>
      <pc:sldChg chg="modSp mod modTransition">
        <pc:chgData name="Alice Majlund Hansen (ALMH - grundforløbsunderviser - SE - AK)" userId="5c6d46c1-3d23-4cbc-96e4-f58b5abcceab" providerId="ADAL" clId="{263EDD80-BB80-4279-B04D-CFE03E837F28}" dt="2022-05-30T11:28:39.122" v="4006" actId="113"/>
        <pc:sldMkLst>
          <pc:docMk/>
          <pc:sldMk cId="687997665" sldId="263"/>
        </pc:sldMkLst>
        <pc:spChg chg="mod">
          <ac:chgData name="Alice Majlund Hansen (ALMH - grundforløbsunderviser - SE - AK)" userId="5c6d46c1-3d23-4cbc-96e4-f58b5abcceab" providerId="ADAL" clId="{263EDD80-BB80-4279-B04D-CFE03E837F28}" dt="2022-05-30T11:28:39.122" v="4006" actId="113"/>
          <ac:spMkLst>
            <pc:docMk/>
            <pc:sldMk cId="687997665" sldId="263"/>
            <ac:spMk id="3" creationId="{6C09DE72-714D-4D96-9731-6286F769B93B}"/>
          </ac:spMkLst>
        </pc:spChg>
      </pc:sldChg>
      <pc:sldChg chg="modSp mod 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786957587" sldId="264"/>
        </pc:sldMkLst>
        <pc:spChg chg="mod">
          <ac:chgData name="Alice Majlund Hansen (ALMH - grundforløbsunderviser - SE - AK)" userId="5c6d46c1-3d23-4cbc-96e4-f58b5abcceab" providerId="ADAL" clId="{263EDD80-BB80-4279-B04D-CFE03E837F28}" dt="2022-05-30T09:40:10.660" v="1582" actId="404"/>
          <ac:spMkLst>
            <pc:docMk/>
            <pc:sldMk cId="786957587" sldId="264"/>
            <ac:spMk id="2" creationId="{D9FF3BB0-2D3F-4254-AFB4-AC986DE27701}"/>
          </ac:spMkLst>
        </pc:spChg>
      </pc:sldChg>
      <pc:sldChg chg="addSp delSp modSp mod modTransition">
        <pc:chgData name="Alice Majlund Hansen (ALMH - grundforløbsunderviser - SE - AK)" userId="5c6d46c1-3d23-4cbc-96e4-f58b5abcceab" providerId="ADAL" clId="{263EDD80-BB80-4279-B04D-CFE03E837F28}" dt="2022-05-30T11:27:50.630" v="3986" actId="14100"/>
        <pc:sldMkLst>
          <pc:docMk/>
          <pc:sldMk cId="1449117472" sldId="265"/>
        </pc:sldMkLst>
        <pc:cxnChg chg="add mod">
          <ac:chgData name="Alice Majlund Hansen (ALMH - grundforløbsunderviser - SE - AK)" userId="5c6d46c1-3d23-4cbc-96e4-f58b5abcceab" providerId="ADAL" clId="{263EDD80-BB80-4279-B04D-CFE03E837F28}" dt="2022-05-30T11:27:50.630" v="3986" actId="14100"/>
          <ac:cxnSpMkLst>
            <pc:docMk/>
            <pc:sldMk cId="1449117472" sldId="265"/>
            <ac:cxnSpMk id="7" creationId="{6D27A593-2BA4-5AEE-EC84-009E0753267C}"/>
          </ac:cxnSpMkLst>
        </pc:cxnChg>
        <pc:cxnChg chg="del">
          <ac:chgData name="Alice Majlund Hansen (ALMH - grundforløbsunderviser - SE - AK)" userId="5c6d46c1-3d23-4cbc-96e4-f58b5abcceab" providerId="ADAL" clId="{263EDD80-BB80-4279-B04D-CFE03E837F28}" dt="2022-05-30T11:27:36.062" v="3982" actId="478"/>
          <ac:cxnSpMkLst>
            <pc:docMk/>
            <pc:sldMk cId="1449117472" sldId="265"/>
            <ac:cxnSpMk id="8" creationId="{CAAD7CC6-E466-4BD2-833C-7D1FA3234F61}"/>
          </ac:cxnSpMkLst>
        </pc:cxnChg>
      </pc:sldChg>
      <pc:sldChg chg="addSp delSp modSp del mod ord modTransition">
        <pc:chgData name="Alice Majlund Hansen (ALMH - grundforløbsunderviser - SE - AK)" userId="5c6d46c1-3d23-4cbc-96e4-f58b5abcceab" providerId="ADAL" clId="{263EDD80-BB80-4279-B04D-CFE03E837F28}" dt="2022-05-30T11:09:23.929" v="3513" actId="47"/>
        <pc:sldMkLst>
          <pc:docMk/>
          <pc:sldMk cId="4117748242" sldId="266"/>
        </pc:sldMkLst>
        <pc:spChg chg="mod">
          <ac:chgData name="Alice Majlund Hansen (ALMH - grundforløbsunderviser - SE - AK)" userId="5c6d46c1-3d23-4cbc-96e4-f58b5abcceab" providerId="ADAL" clId="{263EDD80-BB80-4279-B04D-CFE03E837F28}" dt="2022-05-30T07:30:41.216" v="198" actId="20577"/>
          <ac:spMkLst>
            <pc:docMk/>
            <pc:sldMk cId="4117748242" sldId="266"/>
            <ac:spMk id="2" creationId="{A5B8B66F-923F-4690-B855-C8B5B6830BB3}"/>
          </ac:spMkLst>
        </pc:spChg>
        <pc:spChg chg="add del mod">
          <ac:chgData name="Alice Majlund Hansen (ALMH - grundforløbsunderviser - SE - AK)" userId="5c6d46c1-3d23-4cbc-96e4-f58b5abcceab" providerId="ADAL" clId="{263EDD80-BB80-4279-B04D-CFE03E837F28}" dt="2022-05-30T07:28:13.446" v="7" actId="478"/>
          <ac:spMkLst>
            <pc:docMk/>
            <pc:sldMk cId="4117748242" sldId="266"/>
            <ac:spMk id="9" creationId="{5948602B-CFA1-8D0E-795D-37A6A78EA6F8}"/>
          </ac:spMkLst>
        </pc:spChg>
        <pc:picChg chg="add mod">
          <ac:chgData name="Alice Majlund Hansen (ALMH - grundforløbsunderviser - SE - AK)" userId="5c6d46c1-3d23-4cbc-96e4-f58b5abcceab" providerId="ADAL" clId="{263EDD80-BB80-4279-B04D-CFE03E837F28}" dt="2022-05-30T07:28:46.308" v="17" actId="1076"/>
          <ac:picMkLst>
            <pc:docMk/>
            <pc:sldMk cId="4117748242" sldId="266"/>
            <ac:picMk id="4" creationId="{030F4329-5239-68FF-EBC2-54431C7768CA}"/>
          </ac:picMkLst>
        </pc:picChg>
        <pc:picChg chg="del">
          <ac:chgData name="Alice Majlund Hansen (ALMH - grundforløbsunderviser - SE - AK)" userId="5c6d46c1-3d23-4cbc-96e4-f58b5abcceab" providerId="ADAL" clId="{263EDD80-BB80-4279-B04D-CFE03E837F28}" dt="2022-05-30T07:28:08.668" v="6" actId="478"/>
          <ac:picMkLst>
            <pc:docMk/>
            <pc:sldMk cId="4117748242" sldId="266"/>
            <ac:picMk id="5" creationId="{3039BB1F-AF87-4DFA-A235-C2C4E80AFE96}"/>
          </ac:picMkLst>
        </pc:picChg>
        <pc:cxnChg chg="mod ord">
          <ac:chgData name="Alice Majlund Hansen (ALMH - grundforløbsunderviser - SE - AK)" userId="5c6d46c1-3d23-4cbc-96e4-f58b5abcceab" providerId="ADAL" clId="{263EDD80-BB80-4279-B04D-CFE03E837F28}" dt="2022-05-30T07:30:58.796" v="201" actId="14100"/>
          <ac:cxnSpMkLst>
            <pc:docMk/>
            <pc:sldMk cId="4117748242" sldId="266"/>
            <ac:cxnSpMk id="7" creationId="{72B1AE0C-8D3B-40B9-AFD0-9414FFD9BB7E}"/>
          </ac:cxnSpMkLst>
        </pc:cxnChg>
        <pc:cxnChg chg="mod ord">
          <ac:chgData name="Alice Majlund Hansen (ALMH - grundforløbsunderviser - SE - AK)" userId="5c6d46c1-3d23-4cbc-96e4-f58b5abcceab" providerId="ADAL" clId="{263EDD80-BB80-4279-B04D-CFE03E837F28}" dt="2022-05-30T07:30:36.038" v="190" actId="14100"/>
          <ac:cxnSpMkLst>
            <pc:docMk/>
            <pc:sldMk cId="4117748242" sldId="266"/>
            <ac:cxnSpMk id="8" creationId="{BC9E6675-1E1C-4E0C-9594-5ADFD0A01368}"/>
          </ac:cxnSpMkLst>
        </pc:cxnChg>
      </pc:sldChg>
      <pc:sldChg chg="modSp mod 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3902977203" sldId="267"/>
        </pc:sldMkLst>
        <pc:spChg chg="mod">
          <ac:chgData name="Alice Majlund Hansen (ALMH - grundforløbsunderviser - SE - AK)" userId="5c6d46c1-3d23-4cbc-96e4-f58b5abcceab" providerId="ADAL" clId="{263EDD80-BB80-4279-B04D-CFE03E837F28}" dt="2022-05-30T10:01:47.932" v="2446" actId="6549"/>
          <ac:spMkLst>
            <pc:docMk/>
            <pc:sldMk cId="3902977203" sldId="267"/>
            <ac:spMk id="3" creationId="{46E0DF43-05B4-4F94-8511-E07FCC35D3F0}"/>
          </ac:spMkLst>
        </pc:spChg>
      </pc:sldChg>
      <pc:sldChg chg="del">
        <pc:chgData name="Alice Majlund Hansen (ALMH - grundforløbsunderviser - SE - AK)" userId="5c6d46c1-3d23-4cbc-96e4-f58b5abcceab" providerId="ADAL" clId="{263EDD80-BB80-4279-B04D-CFE03E837F28}" dt="2022-05-30T07:27:00.315" v="0" actId="47"/>
        <pc:sldMkLst>
          <pc:docMk/>
          <pc:sldMk cId="1341001407" sldId="268"/>
        </pc:sldMkLst>
      </pc:sldChg>
      <pc:sldChg chg="modSp mod 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3013883809" sldId="269"/>
        </pc:sldMkLst>
        <pc:spChg chg="mod">
          <ac:chgData name="Alice Majlund Hansen (ALMH - grundforløbsunderviser - SE - AK)" userId="5c6d46c1-3d23-4cbc-96e4-f58b5abcceab" providerId="ADAL" clId="{263EDD80-BB80-4279-B04D-CFE03E837F28}" dt="2022-05-30T09:40:43.806" v="1586" actId="403"/>
          <ac:spMkLst>
            <pc:docMk/>
            <pc:sldMk cId="3013883809" sldId="269"/>
            <ac:spMk id="2" creationId="{B378B3F3-ED99-48FA-BE0B-1532F783CEBD}"/>
          </ac:spMkLst>
        </pc:spChg>
        <pc:cxnChg chg="mod">
          <ac:chgData name="Alice Majlund Hansen (ALMH - grundforløbsunderviser - SE - AK)" userId="5c6d46c1-3d23-4cbc-96e4-f58b5abcceab" providerId="ADAL" clId="{263EDD80-BB80-4279-B04D-CFE03E837F28}" dt="2022-05-30T09:40:54.131" v="1589" actId="14100"/>
          <ac:cxnSpMkLst>
            <pc:docMk/>
            <pc:sldMk cId="3013883809" sldId="269"/>
            <ac:cxnSpMk id="7" creationId="{C4D28AA3-B058-4906-80AF-CF9BEE088A15}"/>
          </ac:cxnSpMkLst>
        </pc:cxnChg>
      </pc:sldChg>
      <pc:sldChg chg="addSp delSp modSp mod modTransition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43303843" sldId="270"/>
        </pc:sldMkLst>
        <pc:spChg chg="mod">
          <ac:chgData name="Alice Majlund Hansen (ALMH - grundforløbsunderviser - SE - AK)" userId="5c6d46c1-3d23-4cbc-96e4-f58b5abcceab" providerId="ADAL" clId="{263EDD80-BB80-4279-B04D-CFE03E837F28}" dt="2022-05-30T11:07:29.862" v="3472" actId="790"/>
          <ac:spMkLst>
            <pc:docMk/>
            <pc:sldMk cId="43303843" sldId="270"/>
            <ac:spMk id="2" creationId="{85330BD2-F065-4FF5-915F-BC9876263F25}"/>
          </ac:spMkLst>
        </pc:spChg>
        <pc:spChg chg="add del mod">
          <ac:chgData name="Alice Majlund Hansen (ALMH - grundforløbsunderviser - SE - AK)" userId="5c6d46c1-3d23-4cbc-96e4-f58b5abcceab" providerId="ADAL" clId="{263EDD80-BB80-4279-B04D-CFE03E837F28}" dt="2022-05-30T09:56:07.674" v="2089" actId="478"/>
          <ac:spMkLst>
            <pc:docMk/>
            <pc:sldMk cId="43303843" sldId="270"/>
            <ac:spMk id="14" creationId="{0E811145-A60E-FA1D-D4E6-A46B06F1948D}"/>
          </ac:spMkLst>
        </pc:spChg>
        <pc:picChg chg="del">
          <ac:chgData name="Alice Majlund Hansen (ALMH - grundforløbsunderviser - SE - AK)" userId="5c6d46c1-3d23-4cbc-96e4-f58b5abcceab" providerId="ADAL" clId="{263EDD80-BB80-4279-B04D-CFE03E837F28}" dt="2022-05-30T09:55:53.507" v="2085" actId="478"/>
          <ac:picMkLst>
            <pc:docMk/>
            <pc:sldMk cId="43303843" sldId="270"/>
            <ac:picMk id="5" creationId="{8E93F4E3-62A8-445C-93F3-1234E51DA824}"/>
          </ac:picMkLst>
        </pc:picChg>
        <pc:picChg chg="add mod modCrop">
          <ac:chgData name="Alice Majlund Hansen (ALMH - grundforløbsunderviser - SE - AK)" userId="5c6d46c1-3d23-4cbc-96e4-f58b5abcceab" providerId="ADAL" clId="{263EDD80-BB80-4279-B04D-CFE03E837F28}" dt="2022-05-30T09:56:21.416" v="2095" actId="1076"/>
          <ac:picMkLst>
            <pc:docMk/>
            <pc:sldMk cId="43303843" sldId="270"/>
            <ac:picMk id="11" creationId="{8FFC873F-8D5D-0EAA-CCA1-0CA6E21C521F}"/>
          </ac:picMkLst>
        </pc:picChg>
        <pc:picChg chg="del mod">
          <ac:chgData name="Alice Majlund Hansen (ALMH - grundforløbsunderviser - SE - AK)" userId="5c6d46c1-3d23-4cbc-96e4-f58b5abcceab" providerId="ADAL" clId="{263EDD80-BB80-4279-B04D-CFE03E837F28}" dt="2022-05-30T09:55:34.178" v="2080" actId="478"/>
          <ac:picMkLst>
            <pc:docMk/>
            <pc:sldMk cId="43303843" sldId="270"/>
            <ac:picMk id="12" creationId="{80326F1A-7010-4DFF-975A-733564F37F8E}"/>
          </ac:picMkLst>
        </pc:picChg>
        <pc:cxnChg chg="mod ord">
          <ac:chgData name="Alice Majlund Hansen (ALMH - grundforløbsunderviser - SE - AK)" userId="5c6d46c1-3d23-4cbc-96e4-f58b5abcceab" providerId="ADAL" clId="{263EDD80-BB80-4279-B04D-CFE03E837F28}" dt="2022-05-30T09:56:26.387" v="2096" actId="1076"/>
          <ac:cxnSpMkLst>
            <pc:docMk/>
            <pc:sldMk cId="43303843" sldId="270"/>
            <ac:cxnSpMk id="6" creationId="{23677DF3-6943-4BCE-8D43-F23CAC08AC10}"/>
          </ac:cxnSpMkLst>
        </pc:cxnChg>
        <pc:cxnChg chg="mod ord">
          <ac:chgData name="Alice Majlund Hansen (ALMH - grundforløbsunderviser - SE - AK)" userId="5c6d46c1-3d23-4cbc-96e4-f58b5abcceab" providerId="ADAL" clId="{263EDD80-BB80-4279-B04D-CFE03E837F28}" dt="2022-05-30T09:56:32.466" v="2098" actId="14100"/>
          <ac:cxnSpMkLst>
            <pc:docMk/>
            <pc:sldMk cId="43303843" sldId="270"/>
            <ac:cxnSpMk id="16" creationId="{781C871C-1F9E-4773-A665-6009A6DD5ED8}"/>
          </ac:cxnSpMkLst>
        </pc:cxnChg>
      </pc:sldChg>
      <pc:sldChg chg="addSp delSp modSp add mod modTransition setBg delDesignElem modNotesTx">
        <pc:chgData name="Alice Majlund Hansen (ALMH - grundforløbsunderviser - SE - AK)" userId="5c6d46c1-3d23-4cbc-96e4-f58b5abcceab" providerId="ADAL" clId="{263EDD80-BB80-4279-B04D-CFE03E837F28}" dt="2022-05-30T11:28:56.499" v="4009" actId="20577"/>
        <pc:sldMkLst>
          <pc:docMk/>
          <pc:sldMk cId="2461772235" sldId="271"/>
        </pc:sldMkLst>
        <pc:spChg chg="add mod">
          <ac:chgData name="Alice Majlund Hansen (ALMH - grundforløbsunderviser - SE - AK)" userId="5c6d46c1-3d23-4cbc-96e4-f58b5abcceab" providerId="ADAL" clId="{263EDD80-BB80-4279-B04D-CFE03E837F28}" dt="2022-05-30T09:38:49.615" v="1551" actId="113"/>
          <ac:spMkLst>
            <pc:docMk/>
            <pc:sldMk cId="2461772235" sldId="271"/>
            <ac:spMk id="8" creationId="{1F496C73-12A3-5DAB-A19F-CC9A6C8CA340}"/>
          </ac:spMkLst>
        </pc:spChg>
        <pc:spChg chg="del">
          <ac:chgData name="Alice Majlund Hansen (ALMH - grundforløbsunderviser - SE - AK)" userId="5c6d46c1-3d23-4cbc-96e4-f58b5abcceab" providerId="ADAL" clId="{263EDD80-BB80-4279-B04D-CFE03E837F28}" dt="2022-05-30T09:22:34.227" v="908"/>
          <ac:spMkLst>
            <pc:docMk/>
            <pc:sldMk cId="2461772235" sldId="271"/>
            <ac:spMk id="9" creationId="{BACC6370-2D7E-4714-9D71-7542949D7D5D}"/>
          </ac:spMkLst>
        </pc:spChg>
        <pc:spChg chg="del">
          <ac:chgData name="Alice Majlund Hansen (ALMH - grundforløbsunderviser - SE - AK)" userId="5c6d46c1-3d23-4cbc-96e4-f58b5abcceab" providerId="ADAL" clId="{263EDD80-BB80-4279-B04D-CFE03E837F28}" dt="2022-05-30T09:22:34.227" v="908"/>
          <ac:spMkLst>
            <pc:docMk/>
            <pc:sldMk cId="2461772235" sldId="271"/>
            <ac:spMk id="11" creationId="{F68B3F68-107C-434F-AA38-110D5EA91B85}"/>
          </ac:spMkLst>
        </pc:spChg>
        <pc:spChg chg="del">
          <ac:chgData name="Alice Majlund Hansen (ALMH - grundforløbsunderviser - SE - AK)" userId="5c6d46c1-3d23-4cbc-96e4-f58b5abcceab" providerId="ADAL" clId="{263EDD80-BB80-4279-B04D-CFE03E837F28}" dt="2022-05-30T09:22:34.227" v="908"/>
          <ac:spMkLst>
            <pc:docMk/>
            <pc:sldMk cId="2461772235" sldId="271"/>
            <ac:spMk id="13" creationId="{AAD0DBB9-1A4B-4391-81D4-CB19F9AB918A}"/>
          </ac:spMkLst>
        </pc:spChg>
        <pc:spChg chg="del">
          <ac:chgData name="Alice Majlund Hansen (ALMH - grundforløbsunderviser - SE - AK)" userId="5c6d46c1-3d23-4cbc-96e4-f58b5abcceab" providerId="ADAL" clId="{263EDD80-BB80-4279-B04D-CFE03E837F28}" dt="2022-05-30T09:22:34.227" v="908"/>
          <ac:spMkLst>
            <pc:docMk/>
            <pc:sldMk cId="2461772235" sldId="271"/>
            <ac:spMk id="15" creationId="{063BBA22-50EA-4C4D-BE05-F1CE4E63AA56}"/>
          </ac:spMkLst>
        </pc:spChg>
        <pc:graphicFrameChg chg="mod modGraphic">
          <ac:chgData name="Alice Majlund Hansen (ALMH - grundforløbsunderviser - SE - AK)" userId="5c6d46c1-3d23-4cbc-96e4-f58b5abcceab" providerId="ADAL" clId="{263EDD80-BB80-4279-B04D-CFE03E837F28}" dt="2022-05-30T11:28:56.499" v="4009" actId="20577"/>
          <ac:graphicFrameMkLst>
            <pc:docMk/>
            <pc:sldMk cId="2461772235" sldId="271"/>
            <ac:graphicFrameMk id="5" creationId="{52870210-6349-487B-8CCC-5E86457D023D}"/>
          </ac:graphicFrameMkLst>
        </pc:graphicFrameChg>
      </pc:sldChg>
      <pc:sldChg chg="del">
        <pc:chgData name="Alice Majlund Hansen (ALMH - grundforløbsunderviser - SE - AK)" userId="5c6d46c1-3d23-4cbc-96e4-f58b5abcceab" providerId="ADAL" clId="{263EDD80-BB80-4279-B04D-CFE03E837F28}" dt="2022-05-30T07:38:01.183" v="509" actId="47"/>
        <pc:sldMkLst>
          <pc:docMk/>
          <pc:sldMk cId="3514119702" sldId="271"/>
        </pc:sldMkLst>
      </pc:sldChg>
      <pc:sldChg chg="addSp delSp add del setBg delDesignElem">
        <pc:chgData name="Alice Majlund Hansen (ALMH - grundforløbsunderviser - SE - AK)" userId="5c6d46c1-3d23-4cbc-96e4-f58b5abcceab" providerId="ADAL" clId="{263EDD80-BB80-4279-B04D-CFE03E837F28}" dt="2022-05-30T10:03:17.593" v="2449"/>
        <pc:sldMkLst>
          <pc:docMk/>
          <pc:sldMk cId="785879534" sldId="272"/>
        </pc:sldMkLst>
        <pc:spChg chg="add del">
          <ac:chgData name="Alice Majlund Hansen (ALMH - grundforløbsunderviser - SE - AK)" userId="5c6d46c1-3d23-4cbc-96e4-f58b5abcceab" providerId="ADAL" clId="{263EDD80-BB80-4279-B04D-CFE03E837F28}" dt="2022-05-30T10:03:17.593" v="2449"/>
          <ac:spMkLst>
            <pc:docMk/>
            <pc:sldMk cId="785879534" sldId="272"/>
            <ac:spMk id="9" creationId="{BACC6370-2D7E-4714-9D71-7542949D7D5D}"/>
          </ac:spMkLst>
        </pc:spChg>
        <pc:spChg chg="add del">
          <ac:chgData name="Alice Majlund Hansen (ALMH - grundforløbsunderviser - SE - AK)" userId="5c6d46c1-3d23-4cbc-96e4-f58b5abcceab" providerId="ADAL" clId="{263EDD80-BB80-4279-B04D-CFE03E837F28}" dt="2022-05-30T10:03:17.593" v="2449"/>
          <ac:spMkLst>
            <pc:docMk/>
            <pc:sldMk cId="785879534" sldId="272"/>
            <ac:spMk id="11" creationId="{256B2C21-A230-48C0-8DF1-C46611373C44}"/>
          </ac:spMkLst>
        </pc:spChg>
        <pc:spChg chg="add del">
          <ac:chgData name="Alice Majlund Hansen (ALMH - grundforløbsunderviser - SE - AK)" userId="5c6d46c1-3d23-4cbc-96e4-f58b5abcceab" providerId="ADAL" clId="{263EDD80-BB80-4279-B04D-CFE03E837F28}" dt="2022-05-30T10:03:17.593" v="2449"/>
          <ac:spMkLst>
            <pc:docMk/>
            <pc:sldMk cId="785879534" sldId="272"/>
            <ac:spMk id="13" creationId="{3847E18C-932D-4C95-AABA-FEC7C9499AD7}"/>
          </ac:spMkLst>
        </pc:spChg>
        <pc:spChg chg="add del">
          <ac:chgData name="Alice Majlund Hansen (ALMH - grundforløbsunderviser - SE - AK)" userId="5c6d46c1-3d23-4cbc-96e4-f58b5abcceab" providerId="ADAL" clId="{263EDD80-BB80-4279-B04D-CFE03E837F28}" dt="2022-05-30T10:03:17.593" v="2449"/>
          <ac:spMkLst>
            <pc:docMk/>
            <pc:sldMk cId="785879534" sldId="272"/>
            <ac:spMk id="15" creationId="{3150CB11-0C61-439E-910F-5787759E72A0}"/>
          </ac:spMkLst>
        </pc:spChg>
        <pc:spChg chg="add del">
          <ac:chgData name="Alice Majlund Hansen (ALMH - grundforløbsunderviser - SE - AK)" userId="5c6d46c1-3d23-4cbc-96e4-f58b5abcceab" providerId="ADAL" clId="{263EDD80-BB80-4279-B04D-CFE03E837F28}" dt="2022-05-30T10:03:17.593" v="2449"/>
          <ac:spMkLst>
            <pc:docMk/>
            <pc:sldMk cId="785879534" sldId="272"/>
            <ac:spMk id="17" creationId="{43F8A58B-5155-44CE-A5FF-7647B47D0A7A}"/>
          </ac:spMkLst>
        </pc:spChg>
        <pc:spChg chg="add del">
          <ac:chgData name="Alice Majlund Hansen (ALMH - grundforløbsunderviser - SE - AK)" userId="5c6d46c1-3d23-4cbc-96e4-f58b5abcceab" providerId="ADAL" clId="{263EDD80-BB80-4279-B04D-CFE03E837F28}" dt="2022-05-30T10:03:17.593" v="2449"/>
          <ac:spMkLst>
            <pc:docMk/>
            <pc:sldMk cId="785879534" sldId="272"/>
            <ac:spMk id="19" creationId="{443F2ACA-E6D6-4028-82DD-F03C262D5DE6}"/>
          </ac:spMkLst>
        </pc:spChg>
      </pc:sldChg>
      <pc:sldChg chg="addSp delSp modSp mod modTransition delAnim">
        <pc:chgData name="Alice Majlund Hansen (ALMH - grundforløbsunderviser - SE - AK)" userId="5c6d46c1-3d23-4cbc-96e4-f58b5abcceab" providerId="ADAL" clId="{263EDD80-BB80-4279-B04D-CFE03E837F28}" dt="2022-05-30T11:14:45.516" v="3697"/>
        <pc:sldMkLst>
          <pc:docMk/>
          <pc:sldMk cId="1235475603" sldId="272"/>
        </pc:sldMkLst>
        <pc:spChg chg="mod">
          <ac:chgData name="Alice Majlund Hansen (ALMH - grundforløbsunderviser - SE - AK)" userId="5c6d46c1-3d23-4cbc-96e4-f58b5abcceab" providerId="ADAL" clId="{263EDD80-BB80-4279-B04D-CFE03E837F28}" dt="2022-05-30T10:21:05.083" v="3451" actId="20577"/>
          <ac:spMkLst>
            <pc:docMk/>
            <pc:sldMk cId="1235475603" sldId="272"/>
            <ac:spMk id="2" creationId="{7CA389BA-0BFF-4CDE-B62C-F89B41EA9E72}"/>
          </ac:spMkLst>
        </pc:spChg>
        <pc:spChg chg="mod">
          <ac:chgData name="Alice Majlund Hansen (ALMH - grundforløbsunderviser - SE - AK)" userId="5c6d46c1-3d23-4cbc-96e4-f58b5abcceab" providerId="ADAL" clId="{263EDD80-BB80-4279-B04D-CFE03E837F28}" dt="2022-05-30T10:08:51.525" v="2985" actId="20577"/>
          <ac:spMkLst>
            <pc:docMk/>
            <pc:sldMk cId="1235475603" sldId="272"/>
            <ac:spMk id="4" creationId="{1043AE01-0247-4ECB-B654-7C7D8A0C38E3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08:12.281" v="3475" actId="1076"/>
          <ac:spMkLst>
            <pc:docMk/>
            <pc:sldMk cId="1235475603" sldId="272"/>
            <ac:spMk id="6" creationId="{6458F8A7-48AA-ABDD-1903-D1500DF0F7C4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09:17.265" v="3512" actId="20577"/>
          <ac:spMkLst>
            <pc:docMk/>
            <pc:sldMk cId="1235475603" sldId="272"/>
            <ac:spMk id="18" creationId="{FF01A7A0-703D-EA36-B229-E2EEEB1D000C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10:20.008" v="3580" actId="20577"/>
          <ac:spMkLst>
            <pc:docMk/>
            <pc:sldMk cId="1235475603" sldId="272"/>
            <ac:spMk id="23" creationId="{F887AF3B-0BCC-D8CA-26B3-D1AE9F978B42}"/>
          </ac:spMkLst>
        </pc:spChg>
        <pc:spChg chg="add del mod">
          <ac:chgData name="Alice Majlund Hansen (ALMH - grundforløbsunderviser - SE - AK)" userId="5c6d46c1-3d23-4cbc-96e4-f58b5abcceab" providerId="ADAL" clId="{263EDD80-BB80-4279-B04D-CFE03E837F28}" dt="2022-05-30T10:08:16.902" v="2775" actId="478"/>
          <ac:spMkLst>
            <pc:docMk/>
            <pc:sldMk cId="1235475603" sldId="272"/>
            <ac:spMk id="25" creationId="{2CC621ED-BEAA-6B6A-E3AD-11C8C6ED1950}"/>
          </ac:spMkLst>
        </pc:spChg>
        <pc:graphicFrameChg chg="del mod">
          <ac:chgData name="Alice Majlund Hansen (ALMH - grundforløbsunderviser - SE - AK)" userId="5c6d46c1-3d23-4cbc-96e4-f58b5abcceab" providerId="ADAL" clId="{263EDD80-BB80-4279-B04D-CFE03E837F28}" dt="2022-05-30T10:06:57.729" v="2606" actId="478"/>
          <ac:graphicFrameMkLst>
            <pc:docMk/>
            <pc:sldMk cId="1235475603" sldId="272"/>
            <ac:graphicFrameMk id="12" creationId="{17D5B29F-F519-4E3B-8E22-D1C8F80ED1F3}"/>
          </ac:graphicFrameMkLst>
        </pc:graphicFrameChg>
        <pc:picChg chg="add mod modCrop">
          <ac:chgData name="Alice Majlund Hansen (ALMH - grundforløbsunderviser - SE - AK)" userId="5c6d46c1-3d23-4cbc-96e4-f58b5abcceab" providerId="ADAL" clId="{263EDD80-BB80-4279-B04D-CFE03E837F28}" dt="2022-05-30T11:08:07.786" v="3474" actId="1076"/>
          <ac:picMkLst>
            <pc:docMk/>
            <pc:sldMk cId="1235475603" sldId="272"/>
            <ac:picMk id="5" creationId="{03AF7850-C877-CB38-6B12-175950A99CFC}"/>
          </ac:picMkLst>
        </pc:picChg>
        <pc:picChg chg="del">
          <ac:chgData name="Alice Majlund Hansen (ALMH - grundforløbsunderviser - SE - AK)" userId="5c6d46c1-3d23-4cbc-96e4-f58b5abcceab" providerId="ADAL" clId="{263EDD80-BB80-4279-B04D-CFE03E837F28}" dt="2022-05-30T10:04:06.587" v="2510" actId="478"/>
          <ac:picMkLst>
            <pc:docMk/>
            <pc:sldMk cId="1235475603" sldId="272"/>
            <ac:picMk id="7" creationId="{46DDE50D-92BC-4B85-9E8C-51ADE25C0F5B}"/>
          </ac:picMkLst>
        </pc:picChg>
        <pc:picChg chg="add del">
          <ac:chgData name="Alice Majlund Hansen (ALMH - grundforløbsunderviser - SE - AK)" userId="5c6d46c1-3d23-4cbc-96e4-f58b5abcceab" providerId="ADAL" clId="{263EDD80-BB80-4279-B04D-CFE03E837F28}" dt="2022-05-30T10:05:50.236" v="2594"/>
          <ac:picMkLst>
            <pc:docMk/>
            <pc:sldMk cId="1235475603" sldId="272"/>
            <ac:picMk id="8" creationId="{AE655BCD-66AD-608F-0A25-B1AFB149AE8B}"/>
          </ac:picMkLst>
        </pc:picChg>
        <pc:picChg chg="add del mod">
          <ac:chgData name="Alice Majlund Hansen (ALMH - grundforløbsunderviser - SE - AK)" userId="5c6d46c1-3d23-4cbc-96e4-f58b5abcceab" providerId="ADAL" clId="{263EDD80-BB80-4279-B04D-CFE03E837F28}" dt="2022-05-30T10:06:06.080" v="2599"/>
          <ac:picMkLst>
            <pc:docMk/>
            <pc:sldMk cId="1235475603" sldId="272"/>
            <ac:picMk id="20" creationId="{B880F874-773D-DBC9-AF8D-249BA71026E0}"/>
          </ac:picMkLst>
        </pc:picChg>
        <pc:cxnChg chg="add mod">
          <ac:chgData name="Alice Majlund Hansen (ALMH - grundforløbsunderviser - SE - AK)" userId="5c6d46c1-3d23-4cbc-96e4-f58b5abcceab" providerId="ADAL" clId="{263EDD80-BB80-4279-B04D-CFE03E837F28}" dt="2022-05-30T11:08:57.814" v="3483" actId="14100"/>
          <ac:cxnSpMkLst>
            <pc:docMk/>
            <pc:sldMk cId="1235475603" sldId="272"/>
            <ac:cxnSpMk id="16" creationId="{1C6707E4-056D-CAD6-4D52-A1DC754ABEA9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1:08:31.974" v="3478" actId="1076"/>
          <ac:cxnSpMkLst>
            <pc:docMk/>
            <pc:sldMk cId="1235475603" sldId="272"/>
            <ac:cxnSpMk id="21" creationId="{47ABDEB2-8D63-8027-7768-7A7710AB4C33}"/>
          </ac:cxnSpMkLst>
        </pc:cxnChg>
      </pc:sldChg>
      <pc:sldChg chg="addSp delSp modSp new mod modTransition">
        <pc:chgData name="Alice Majlund Hansen (ALMH - grundforløbsunderviser - SE - AK)" userId="5c6d46c1-3d23-4cbc-96e4-f58b5abcceab" providerId="ADAL" clId="{263EDD80-BB80-4279-B04D-CFE03E837F28}" dt="2022-05-30T11:20:15.834" v="3961" actId="14100"/>
        <pc:sldMkLst>
          <pc:docMk/>
          <pc:sldMk cId="424835024" sldId="273"/>
        </pc:sldMkLst>
        <pc:spChg chg="add mod">
          <ac:chgData name="Alice Majlund Hansen (ALMH - grundforløbsunderviser - SE - AK)" userId="5c6d46c1-3d23-4cbc-96e4-f58b5abcceab" providerId="ADAL" clId="{263EDD80-BB80-4279-B04D-CFE03E837F28}" dt="2022-05-30T11:18:10.840" v="3841" actId="20577"/>
          <ac:spMkLst>
            <pc:docMk/>
            <pc:sldMk cId="424835024" sldId="273"/>
            <ac:spMk id="6" creationId="{54BF8109-AB37-AC77-6F81-079A7BE5C47F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19:02.056" v="3871" actId="14100"/>
          <ac:spMkLst>
            <pc:docMk/>
            <pc:sldMk cId="424835024" sldId="273"/>
            <ac:spMk id="11" creationId="{D6E70C1B-67F6-E851-D268-07298A31E721}"/>
          </ac:spMkLst>
        </pc:spChg>
        <pc:spChg chg="add mod">
          <ac:chgData name="Alice Majlund Hansen (ALMH - grundforløbsunderviser - SE - AK)" userId="5c6d46c1-3d23-4cbc-96e4-f58b5abcceab" providerId="ADAL" clId="{263EDD80-BB80-4279-B04D-CFE03E837F28}" dt="2022-05-30T11:20:06.829" v="3959" actId="20577"/>
          <ac:spMkLst>
            <pc:docMk/>
            <pc:sldMk cId="424835024" sldId="273"/>
            <ac:spMk id="23" creationId="{C655B473-B365-390F-7B86-9EFE4F64EAAF}"/>
          </ac:spMkLst>
        </pc:spChg>
        <pc:picChg chg="add mod">
          <ac:chgData name="Alice Majlund Hansen (ALMH - grundforløbsunderviser - SE - AK)" userId="5c6d46c1-3d23-4cbc-96e4-f58b5abcceab" providerId="ADAL" clId="{263EDD80-BB80-4279-B04D-CFE03E837F28}" dt="2022-05-30T11:17:53.926" v="3836" actId="14100"/>
          <ac:picMkLst>
            <pc:docMk/>
            <pc:sldMk cId="424835024" sldId="273"/>
            <ac:picMk id="3" creationId="{F0842AFA-ECD8-D60F-8EAE-A8047F9C047F}"/>
          </ac:picMkLst>
        </pc:picChg>
        <pc:picChg chg="add del mod modCrop">
          <ac:chgData name="Alice Majlund Hansen (ALMH - grundforløbsunderviser - SE - AK)" userId="5c6d46c1-3d23-4cbc-96e4-f58b5abcceab" providerId="ADAL" clId="{263EDD80-BB80-4279-B04D-CFE03E837F28}" dt="2022-05-30T11:15:54.352" v="3702" actId="478"/>
          <ac:picMkLst>
            <pc:docMk/>
            <pc:sldMk cId="424835024" sldId="273"/>
            <ac:picMk id="5" creationId="{A0379ECE-178F-9CFA-FB5B-79A2E7DC3BF9}"/>
          </ac:picMkLst>
        </pc:picChg>
        <pc:picChg chg="add mod modCrop">
          <ac:chgData name="Alice Majlund Hansen (ALMH - grundforløbsunderviser - SE - AK)" userId="5c6d46c1-3d23-4cbc-96e4-f58b5abcceab" providerId="ADAL" clId="{263EDD80-BB80-4279-B04D-CFE03E837F28}" dt="2022-05-30T11:15:57.681" v="3703" actId="1076"/>
          <ac:picMkLst>
            <pc:docMk/>
            <pc:sldMk cId="424835024" sldId="273"/>
            <ac:picMk id="8" creationId="{FA17C8BD-FA35-976B-B5C2-B603C50CFFBB}"/>
          </ac:picMkLst>
        </pc:picChg>
        <pc:picChg chg="add del">
          <ac:chgData name="Alice Majlund Hansen (ALMH - grundforløbsunderviser - SE - AK)" userId="5c6d46c1-3d23-4cbc-96e4-f58b5abcceab" providerId="ADAL" clId="{263EDD80-BB80-4279-B04D-CFE03E837F28}" dt="2022-05-30T11:16:06.882" v="3707" actId="22"/>
          <ac:picMkLst>
            <pc:docMk/>
            <pc:sldMk cId="424835024" sldId="273"/>
            <ac:picMk id="10" creationId="{C9A34EEC-A0E2-7360-F832-74EFAB6F0BF9}"/>
          </ac:picMkLst>
        </pc:picChg>
        <pc:cxnChg chg="add mod">
          <ac:chgData name="Alice Majlund Hansen (ALMH - grundforløbsunderviser - SE - AK)" userId="5c6d46c1-3d23-4cbc-96e4-f58b5abcceab" providerId="ADAL" clId="{263EDD80-BB80-4279-B04D-CFE03E837F28}" dt="2022-05-30T11:18:10.840" v="3841" actId="20577"/>
          <ac:cxnSpMkLst>
            <pc:docMk/>
            <pc:sldMk cId="424835024" sldId="273"/>
            <ac:cxnSpMk id="12" creationId="{6EBFD987-0348-9E49-43FA-968845EBCF30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1:19:17.460" v="3875" actId="14100"/>
          <ac:cxnSpMkLst>
            <pc:docMk/>
            <pc:sldMk cId="424835024" sldId="273"/>
            <ac:cxnSpMk id="20" creationId="{A29DB05A-D0F9-BFFB-D541-8A5696B02002}"/>
          </ac:cxnSpMkLst>
        </pc:cxnChg>
        <pc:cxnChg chg="add mod">
          <ac:chgData name="Alice Majlund Hansen (ALMH - grundforløbsunderviser - SE - AK)" userId="5c6d46c1-3d23-4cbc-96e4-f58b5abcceab" providerId="ADAL" clId="{263EDD80-BB80-4279-B04D-CFE03E837F28}" dt="2022-05-30T11:20:15.834" v="3961" actId="14100"/>
          <ac:cxnSpMkLst>
            <pc:docMk/>
            <pc:sldMk cId="424835024" sldId="273"/>
            <ac:cxnSpMk id="26" creationId="{F26C465D-2F18-6E75-8DB5-C62D9830258F}"/>
          </ac:cxnSpMkLst>
        </pc:cxnChg>
      </pc:sldChg>
      <pc:sldChg chg="addSp delSp modSp new del mod addAnim delAnim modAnim">
        <pc:chgData name="Alice Majlund Hansen (ALMH - grundforløbsunderviser - SE - AK)" userId="5c6d46c1-3d23-4cbc-96e4-f58b5abcceab" providerId="ADAL" clId="{263EDD80-BB80-4279-B04D-CFE03E837F28}" dt="2022-05-30T11:03:11.800" v="3460" actId="680"/>
        <pc:sldMkLst>
          <pc:docMk/>
          <pc:sldMk cId="3683349953" sldId="273"/>
        </pc:sldMkLst>
        <pc:picChg chg="add del mod">
          <ac:chgData name="Alice Majlund Hansen (ALMH - grundforløbsunderviser - SE - AK)" userId="5c6d46c1-3d23-4cbc-96e4-f58b5abcceab" providerId="ADAL" clId="{263EDD80-BB80-4279-B04D-CFE03E837F28}" dt="2022-05-30T11:03:10.562" v="3459"/>
          <ac:picMkLst>
            <pc:docMk/>
            <pc:sldMk cId="3683349953" sldId="273"/>
            <ac:picMk id="2" creationId="{E1A15E7B-44E6-6B20-7D38-E397FC29B19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071B87-F828-4EF0-ADDD-3540BBC2B81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9D0E221-B8E2-4716-A457-D19334B905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PowerPoint slides</a:t>
          </a:r>
          <a:br>
            <a:rPr lang="en-US" sz="1800" dirty="0"/>
          </a:br>
          <a:r>
            <a:rPr lang="da-DK" sz="1800" noProof="0" dirty="0"/>
            <a:t>med indtalt præsentation</a:t>
          </a:r>
          <a:br>
            <a:rPr lang="da-DK" sz="1800" noProof="0" dirty="0"/>
          </a:br>
          <a:r>
            <a:rPr lang="da-DK" sz="1800" noProof="0" dirty="0"/>
            <a:t>af jeres besvarelse</a:t>
          </a:r>
        </a:p>
      </dgm:t>
    </dgm:pt>
    <dgm:pt modelId="{1C693FB5-BDB5-40CF-BB25-93404EABA4E3}" type="parTrans" cxnId="{11C89E90-C84B-4BD8-AED0-F07E0B2E43B2}">
      <dgm:prSet/>
      <dgm:spPr/>
      <dgm:t>
        <a:bodyPr/>
        <a:lstStyle/>
        <a:p>
          <a:endParaRPr lang="en-US"/>
        </a:p>
      </dgm:t>
    </dgm:pt>
    <dgm:pt modelId="{7206F7B2-309E-4720-AC25-214142F76446}" type="sibTrans" cxnId="{11C89E90-C84B-4BD8-AED0-F07E0B2E43B2}">
      <dgm:prSet/>
      <dgm:spPr/>
      <dgm:t>
        <a:bodyPr/>
        <a:lstStyle/>
        <a:p>
          <a:endParaRPr lang="en-US"/>
        </a:p>
      </dgm:t>
    </dgm:pt>
    <dgm:pt modelId="{44F0A31E-1CC8-4E5E-9827-7D0D913C40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a-DK" sz="1800" noProof="0" dirty="0"/>
            <a:t>Videopræsentation af</a:t>
          </a:r>
          <a:br>
            <a:rPr lang="da-DK" sz="1800" noProof="0" dirty="0"/>
          </a:br>
          <a:r>
            <a:rPr lang="da-DK" sz="1800" noProof="0" dirty="0"/>
            <a:t>opgave V</a:t>
          </a:r>
          <a:br>
            <a:rPr lang="da-DK" sz="1500" noProof="0" dirty="0"/>
          </a:br>
          <a:endParaRPr lang="da-DK" sz="1500" noProof="0" dirty="0"/>
        </a:p>
      </dgm:t>
    </dgm:pt>
    <dgm:pt modelId="{0AFE2778-F6FB-4554-97F6-0B8F81A3BD1F}" type="parTrans" cxnId="{87CE54BF-37E5-44EE-B124-625BF21C38F9}">
      <dgm:prSet/>
      <dgm:spPr/>
      <dgm:t>
        <a:bodyPr/>
        <a:lstStyle/>
        <a:p>
          <a:endParaRPr lang="da-DK"/>
        </a:p>
      </dgm:t>
    </dgm:pt>
    <dgm:pt modelId="{D42090E0-267D-4860-ADAE-73F5069A867C}" type="sibTrans" cxnId="{87CE54BF-37E5-44EE-B124-625BF21C38F9}">
      <dgm:prSet/>
      <dgm:spPr/>
      <dgm:t>
        <a:bodyPr/>
        <a:lstStyle/>
        <a:p>
          <a:endParaRPr lang="da-DK"/>
        </a:p>
      </dgm:t>
    </dgm:pt>
    <dgm:pt modelId="{546CCB64-11C0-44CB-9832-FA2B51E955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Quiz/test med spørgsmål til jeres præsentation</a:t>
          </a:r>
          <a:br>
            <a:rPr lang="en-US" sz="1700" dirty="0"/>
          </a:br>
          <a:endParaRPr lang="en-US" sz="1700" dirty="0"/>
        </a:p>
      </dgm:t>
    </dgm:pt>
    <dgm:pt modelId="{FF30D1D8-17DE-4107-9100-1099BE05CBDB}" type="parTrans" cxnId="{9370C721-8E86-4386-9D39-5A0FEF2DF528}">
      <dgm:prSet/>
      <dgm:spPr/>
      <dgm:t>
        <a:bodyPr/>
        <a:lstStyle/>
        <a:p>
          <a:endParaRPr lang="da-DK"/>
        </a:p>
      </dgm:t>
    </dgm:pt>
    <dgm:pt modelId="{2EC2AC21-4538-4285-B3B0-FEDC62F102ED}" type="sibTrans" cxnId="{9370C721-8E86-4386-9D39-5A0FEF2DF528}">
      <dgm:prSet/>
      <dgm:spPr/>
      <dgm:t>
        <a:bodyPr/>
        <a:lstStyle/>
        <a:p>
          <a:endParaRPr lang="da-DK"/>
        </a:p>
      </dgm:t>
    </dgm:pt>
    <dgm:pt modelId="{87E8A2A8-6A77-4C1A-99CD-799B30BCEA7D}" type="pres">
      <dgm:prSet presAssocID="{EC071B87-F828-4EF0-ADDD-3540BBC2B816}" presName="root" presStyleCnt="0">
        <dgm:presLayoutVars>
          <dgm:dir/>
          <dgm:resizeHandles val="exact"/>
        </dgm:presLayoutVars>
      </dgm:prSet>
      <dgm:spPr/>
    </dgm:pt>
    <dgm:pt modelId="{91B44750-84E1-4356-A3B4-7D77AF2DF928}" type="pres">
      <dgm:prSet presAssocID="{09D0E221-B8E2-4716-A457-D19334B905FB}" presName="compNode" presStyleCnt="0"/>
      <dgm:spPr/>
    </dgm:pt>
    <dgm:pt modelId="{5A6AC9C4-C8EB-4FDB-891F-CD9E7D00F9B3}" type="pres">
      <dgm:prSet presAssocID="{09D0E221-B8E2-4716-A457-D19334B905FB}" presName="iconRect" presStyleLbl="node1" presStyleIdx="0" presStyleCnt="3" custLinFactNeighborX="960" custLinFactNeighborY="284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æsentation med medier med massiv udfyldning"/>
        </a:ext>
      </dgm:extLst>
    </dgm:pt>
    <dgm:pt modelId="{065C39A1-B7F9-4117-944D-3238B23EE3EA}" type="pres">
      <dgm:prSet presAssocID="{09D0E221-B8E2-4716-A457-D19334B905FB}" presName="spaceRect" presStyleCnt="0"/>
      <dgm:spPr/>
    </dgm:pt>
    <dgm:pt modelId="{77EB230B-91D3-4986-A592-721DCEDE4AD0}" type="pres">
      <dgm:prSet presAssocID="{09D0E221-B8E2-4716-A457-D19334B905FB}" presName="textRect" presStyleLbl="revTx" presStyleIdx="0" presStyleCnt="3" custScaleX="105487" custScaleY="184334" custLinFactNeighborX="1295" custLinFactNeighborY="60325">
        <dgm:presLayoutVars>
          <dgm:chMax val="1"/>
          <dgm:chPref val="1"/>
        </dgm:presLayoutVars>
      </dgm:prSet>
      <dgm:spPr/>
    </dgm:pt>
    <dgm:pt modelId="{D85F0340-D75E-4E43-A416-97A1A84941F5}" type="pres">
      <dgm:prSet presAssocID="{7206F7B2-309E-4720-AC25-214142F76446}" presName="sibTrans" presStyleCnt="0"/>
      <dgm:spPr/>
    </dgm:pt>
    <dgm:pt modelId="{D3C9B499-B864-4D7A-A61F-79BA3D480FAE}" type="pres">
      <dgm:prSet presAssocID="{44F0A31E-1CC8-4E5E-9827-7D0D913C40E7}" presName="compNode" presStyleCnt="0"/>
      <dgm:spPr/>
    </dgm:pt>
    <dgm:pt modelId="{5C70D2B0-9E39-4FBD-B38F-703C627FB289}" type="pres">
      <dgm:prSet presAssocID="{44F0A31E-1CC8-4E5E-9827-7D0D913C40E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aptræ med massiv udfyldning"/>
        </a:ext>
      </dgm:extLst>
    </dgm:pt>
    <dgm:pt modelId="{AA70027B-50F5-4E14-8048-1557A5C0952E}" type="pres">
      <dgm:prSet presAssocID="{44F0A31E-1CC8-4E5E-9827-7D0D913C40E7}" presName="spaceRect" presStyleCnt="0"/>
      <dgm:spPr/>
    </dgm:pt>
    <dgm:pt modelId="{C32E62B4-7C3F-419B-8A16-F75D5872FE9C}" type="pres">
      <dgm:prSet presAssocID="{44F0A31E-1CC8-4E5E-9827-7D0D913C40E7}" presName="textRect" presStyleLbl="revTx" presStyleIdx="1" presStyleCnt="3" custScaleY="90732">
        <dgm:presLayoutVars>
          <dgm:chMax val="1"/>
          <dgm:chPref val="1"/>
        </dgm:presLayoutVars>
      </dgm:prSet>
      <dgm:spPr/>
    </dgm:pt>
    <dgm:pt modelId="{5ACB1DCD-21C5-4542-9991-4A972C12DF5B}" type="pres">
      <dgm:prSet presAssocID="{D42090E0-267D-4860-ADAE-73F5069A867C}" presName="sibTrans" presStyleCnt="0"/>
      <dgm:spPr/>
    </dgm:pt>
    <dgm:pt modelId="{DE487257-E0E2-4599-884B-8EB1AF8AC148}" type="pres">
      <dgm:prSet presAssocID="{546CCB64-11C0-44CB-9832-FA2B51E95570}" presName="compNode" presStyleCnt="0"/>
      <dgm:spPr/>
    </dgm:pt>
    <dgm:pt modelId="{944A536E-75EC-443E-A5F9-FDCB64C8A3D4}" type="pres">
      <dgm:prSet presAssocID="{546CCB64-11C0-44CB-9832-FA2B51E9557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riveplade delvist afkrydset med massiv udfyldning"/>
        </a:ext>
      </dgm:extLst>
    </dgm:pt>
    <dgm:pt modelId="{BBA200C7-10B3-4E93-ADC0-0AFF86D98467}" type="pres">
      <dgm:prSet presAssocID="{546CCB64-11C0-44CB-9832-FA2B51E95570}" presName="spaceRect" presStyleCnt="0"/>
      <dgm:spPr/>
    </dgm:pt>
    <dgm:pt modelId="{A43F175A-B0AA-488F-9778-FCE61A166AC5}" type="pres">
      <dgm:prSet presAssocID="{546CCB64-11C0-44CB-9832-FA2B51E9557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532071A-5C57-4CE0-A295-CB696401D4B9}" type="presOf" srcId="{09D0E221-B8E2-4716-A457-D19334B905FB}" destId="{77EB230B-91D3-4986-A592-721DCEDE4AD0}" srcOrd="0" destOrd="0" presId="urn:microsoft.com/office/officeart/2018/2/layout/IconLabelList"/>
    <dgm:cxn modelId="{9370C721-8E86-4386-9D39-5A0FEF2DF528}" srcId="{EC071B87-F828-4EF0-ADDD-3540BBC2B816}" destId="{546CCB64-11C0-44CB-9832-FA2B51E95570}" srcOrd="2" destOrd="0" parTransId="{FF30D1D8-17DE-4107-9100-1099BE05CBDB}" sibTransId="{2EC2AC21-4538-4285-B3B0-FEDC62F102ED}"/>
    <dgm:cxn modelId="{5AAB9D84-F4D2-4052-B189-8C6462FE875D}" type="presOf" srcId="{546CCB64-11C0-44CB-9832-FA2B51E95570}" destId="{A43F175A-B0AA-488F-9778-FCE61A166AC5}" srcOrd="0" destOrd="0" presId="urn:microsoft.com/office/officeart/2018/2/layout/IconLabelList"/>
    <dgm:cxn modelId="{11C89E90-C84B-4BD8-AED0-F07E0B2E43B2}" srcId="{EC071B87-F828-4EF0-ADDD-3540BBC2B816}" destId="{09D0E221-B8E2-4716-A457-D19334B905FB}" srcOrd="0" destOrd="0" parTransId="{1C693FB5-BDB5-40CF-BB25-93404EABA4E3}" sibTransId="{7206F7B2-309E-4720-AC25-214142F76446}"/>
    <dgm:cxn modelId="{CA07D3BD-181E-43DB-A057-41BC0C22AAC9}" type="presOf" srcId="{44F0A31E-1CC8-4E5E-9827-7D0D913C40E7}" destId="{C32E62B4-7C3F-419B-8A16-F75D5872FE9C}" srcOrd="0" destOrd="0" presId="urn:microsoft.com/office/officeart/2018/2/layout/IconLabelList"/>
    <dgm:cxn modelId="{87CE54BF-37E5-44EE-B124-625BF21C38F9}" srcId="{EC071B87-F828-4EF0-ADDD-3540BBC2B816}" destId="{44F0A31E-1CC8-4E5E-9827-7D0D913C40E7}" srcOrd="1" destOrd="0" parTransId="{0AFE2778-F6FB-4554-97F6-0B8F81A3BD1F}" sibTransId="{D42090E0-267D-4860-ADAE-73F5069A867C}"/>
    <dgm:cxn modelId="{028CDDC6-9D68-4EE2-B819-B1145341BD2D}" type="presOf" srcId="{EC071B87-F828-4EF0-ADDD-3540BBC2B816}" destId="{87E8A2A8-6A77-4C1A-99CD-799B30BCEA7D}" srcOrd="0" destOrd="0" presId="urn:microsoft.com/office/officeart/2018/2/layout/IconLabelList"/>
    <dgm:cxn modelId="{6CBE1FB8-2DCD-45D7-AB42-0127D0119A6B}" type="presParOf" srcId="{87E8A2A8-6A77-4C1A-99CD-799B30BCEA7D}" destId="{91B44750-84E1-4356-A3B4-7D77AF2DF928}" srcOrd="0" destOrd="0" presId="urn:microsoft.com/office/officeart/2018/2/layout/IconLabelList"/>
    <dgm:cxn modelId="{FC2D44BA-2F18-496A-9BC0-D7DA3FE8F9A5}" type="presParOf" srcId="{91B44750-84E1-4356-A3B4-7D77AF2DF928}" destId="{5A6AC9C4-C8EB-4FDB-891F-CD9E7D00F9B3}" srcOrd="0" destOrd="0" presId="urn:microsoft.com/office/officeart/2018/2/layout/IconLabelList"/>
    <dgm:cxn modelId="{D93D0388-0792-4251-A58B-9F3366225ABA}" type="presParOf" srcId="{91B44750-84E1-4356-A3B4-7D77AF2DF928}" destId="{065C39A1-B7F9-4117-944D-3238B23EE3EA}" srcOrd="1" destOrd="0" presId="urn:microsoft.com/office/officeart/2018/2/layout/IconLabelList"/>
    <dgm:cxn modelId="{3B7F7233-87CC-490D-8062-3D6FB5272D52}" type="presParOf" srcId="{91B44750-84E1-4356-A3B4-7D77AF2DF928}" destId="{77EB230B-91D3-4986-A592-721DCEDE4AD0}" srcOrd="2" destOrd="0" presId="urn:microsoft.com/office/officeart/2018/2/layout/IconLabelList"/>
    <dgm:cxn modelId="{8816DFBE-F892-4BEF-83DE-D3329A2F74A9}" type="presParOf" srcId="{87E8A2A8-6A77-4C1A-99CD-799B30BCEA7D}" destId="{D85F0340-D75E-4E43-A416-97A1A84941F5}" srcOrd="1" destOrd="0" presId="urn:microsoft.com/office/officeart/2018/2/layout/IconLabelList"/>
    <dgm:cxn modelId="{D8C59502-FAD5-4014-BAAC-3734BD0E8218}" type="presParOf" srcId="{87E8A2A8-6A77-4C1A-99CD-799B30BCEA7D}" destId="{D3C9B499-B864-4D7A-A61F-79BA3D480FAE}" srcOrd="2" destOrd="0" presId="urn:microsoft.com/office/officeart/2018/2/layout/IconLabelList"/>
    <dgm:cxn modelId="{15B3256C-B056-41A0-A45B-2CE12857FE84}" type="presParOf" srcId="{D3C9B499-B864-4D7A-A61F-79BA3D480FAE}" destId="{5C70D2B0-9E39-4FBD-B38F-703C627FB289}" srcOrd="0" destOrd="0" presId="urn:microsoft.com/office/officeart/2018/2/layout/IconLabelList"/>
    <dgm:cxn modelId="{01F125C1-DABC-4A19-9C4E-E35D4691CF1C}" type="presParOf" srcId="{D3C9B499-B864-4D7A-A61F-79BA3D480FAE}" destId="{AA70027B-50F5-4E14-8048-1557A5C0952E}" srcOrd="1" destOrd="0" presId="urn:microsoft.com/office/officeart/2018/2/layout/IconLabelList"/>
    <dgm:cxn modelId="{BE637AB0-8679-4AE6-8C0F-FCFB68F602D9}" type="presParOf" srcId="{D3C9B499-B864-4D7A-A61F-79BA3D480FAE}" destId="{C32E62B4-7C3F-419B-8A16-F75D5872FE9C}" srcOrd="2" destOrd="0" presId="urn:microsoft.com/office/officeart/2018/2/layout/IconLabelList"/>
    <dgm:cxn modelId="{7DFF8B59-CCE0-4EB3-AD29-B9ED2A040B24}" type="presParOf" srcId="{87E8A2A8-6A77-4C1A-99CD-799B30BCEA7D}" destId="{5ACB1DCD-21C5-4542-9991-4A972C12DF5B}" srcOrd="3" destOrd="0" presId="urn:microsoft.com/office/officeart/2018/2/layout/IconLabelList"/>
    <dgm:cxn modelId="{4E169BEB-5283-43AB-A509-13B4A0B38F99}" type="presParOf" srcId="{87E8A2A8-6A77-4C1A-99CD-799B30BCEA7D}" destId="{DE487257-E0E2-4599-884B-8EB1AF8AC148}" srcOrd="4" destOrd="0" presId="urn:microsoft.com/office/officeart/2018/2/layout/IconLabelList"/>
    <dgm:cxn modelId="{3A53BB51-A25E-454C-8D36-5D28D9CD89E3}" type="presParOf" srcId="{DE487257-E0E2-4599-884B-8EB1AF8AC148}" destId="{944A536E-75EC-443E-A5F9-FDCB64C8A3D4}" srcOrd="0" destOrd="0" presId="urn:microsoft.com/office/officeart/2018/2/layout/IconLabelList"/>
    <dgm:cxn modelId="{46B669AA-A5AC-4632-AB54-7F7EA2848B01}" type="presParOf" srcId="{DE487257-E0E2-4599-884B-8EB1AF8AC148}" destId="{BBA200C7-10B3-4E93-ADC0-0AFF86D98467}" srcOrd="1" destOrd="0" presId="urn:microsoft.com/office/officeart/2018/2/layout/IconLabelList"/>
    <dgm:cxn modelId="{37D5C306-147E-4E32-A3AD-E0C969FC6D3C}" type="presParOf" srcId="{DE487257-E0E2-4599-884B-8EB1AF8AC148}" destId="{A43F175A-B0AA-488F-9778-FCE61A166AC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AC9C4-C8EB-4FDB-891F-CD9E7D00F9B3}">
      <dsp:nvSpPr>
        <dsp:cNvPr id="0" name=""/>
        <dsp:cNvSpPr/>
      </dsp:nvSpPr>
      <dsp:spPr>
        <a:xfrm>
          <a:off x="1359249" y="783002"/>
          <a:ext cx="1323440" cy="13234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B230B-91D3-4986-A592-721DCEDE4AD0}">
      <dsp:nvSpPr>
        <dsp:cNvPr id="0" name=""/>
        <dsp:cNvSpPr/>
      </dsp:nvSpPr>
      <dsp:spPr>
        <a:xfrm>
          <a:off x="495175" y="2184713"/>
          <a:ext cx="3102350" cy="1474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PowerPoint slides</a:t>
          </a:r>
          <a:br>
            <a:rPr lang="en-US" sz="1800" kern="1200" dirty="0"/>
          </a:br>
          <a:r>
            <a:rPr lang="da-DK" sz="1800" kern="1200" noProof="0" dirty="0"/>
            <a:t>med indtalt præsentation</a:t>
          </a:r>
          <a:br>
            <a:rPr lang="da-DK" sz="1800" kern="1200" noProof="0" dirty="0"/>
          </a:br>
          <a:r>
            <a:rPr lang="da-DK" sz="1800" kern="1200" noProof="0" dirty="0"/>
            <a:t>af jeres besvarelse</a:t>
          </a:r>
        </a:p>
      </dsp:txBody>
      <dsp:txXfrm>
        <a:off x="495175" y="2184713"/>
        <a:ext cx="3102350" cy="1474673"/>
      </dsp:txXfrm>
    </dsp:sp>
    <dsp:sp modelId="{5C70D2B0-9E39-4FBD-B38F-703C627FB289}">
      <dsp:nvSpPr>
        <dsp:cNvPr id="0" name=""/>
        <dsp:cNvSpPr/>
      </dsp:nvSpPr>
      <dsp:spPr>
        <a:xfrm>
          <a:off x="4882880" y="594283"/>
          <a:ext cx="1323440" cy="13234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E62B4-7C3F-419B-8A16-F75D5872FE9C}">
      <dsp:nvSpPr>
        <dsp:cNvPr id="0" name=""/>
        <dsp:cNvSpPr/>
      </dsp:nvSpPr>
      <dsp:spPr>
        <a:xfrm>
          <a:off x="4074110" y="2339246"/>
          <a:ext cx="2940978" cy="725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 noProof="0" dirty="0"/>
            <a:t>Videopræsentation af</a:t>
          </a:r>
          <a:br>
            <a:rPr lang="da-DK" sz="1800" kern="1200" noProof="0" dirty="0"/>
          </a:br>
          <a:r>
            <a:rPr lang="da-DK" sz="1800" kern="1200" noProof="0" dirty="0"/>
            <a:t>opgave V</a:t>
          </a:r>
          <a:br>
            <a:rPr lang="da-DK" sz="1500" kern="1200" noProof="0" dirty="0"/>
          </a:br>
          <a:endParaRPr lang="da-DK" sz="1500" kern="1200" noProof="0" dirty="0"/>
        </a:p>
      </dsp:txBody>
      <dsp:txXfrm>
        <a:off x="4074110" y="2339246"/>
        <a:ext cx="2940978" cy="725856"/>
      </dsp:txXfrm>
    </dsp:sp>
    <dsp:sp modelId="{944A536E-75EC-443E-A5F9-FDCB64C8A3D4}">
      <dsp:nvSpPr>
        <dsp:cNvPr id="0" name=""/>
        <dsp:cNvSpPr/>
      </dsp:nvSpPr>
      <dsp:spPr>
        <a:xfrm>
          <a:off x="8338529" y="575747"/>
          <a:ext cx="1323440" cy="13234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F175A-B0AA-488F-9778-FCE61A166AC5}">
      <dsp:nvSpPr>
        <dsp:cNvPr id="0" name=""/>
        <dsp:cNvSpPr/>
      </dsp:nvSpPr>
      <dsp:spPr>
        <a:xfrm>
          <a:off x="7529760" y="2283638"/>
          <a:ext cx="2940978" cy="80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Quiz/test med spørgsmål til jeres præsentation</a:t>
          </a:r>
          <a:br>
            <a:rPr lang="en-US" sz="1700" kern="1200" dirty="0"/>
          </a:br>
          <a:endParaRPr lang="en-US" sz="1700" kern="1200" dirty="0"/>
        </a:p>
      </dsp:txBody>
      <dsp:txXfrm>
        <a:off x="7529760" y="2283638"/>
        <a:ext cx="2940978" cy="80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00875-6A04-4F4C-A38A-A23463C94276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55291-BC99-47D1-91EF-28C2AD9EE325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707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Jeres PowerPoint skal indeholde både indtalt slides og en video. </a:t>
            </a:r>
            <a:r>
              <a:rPr lang="da-DK" dirty="0" err="1"/>
              <a:t>Tilsidst</a:t>
            </a:r>
            <a:r>
              <a:rPr lang="da-DK" dirty="0"/>
              <a:t> skal I indsætte en lille quiz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155291-BC99-47D1-91EF-28C2AD9EE325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825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155291-BC99-47D1-91EF-28C2AD9EE32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80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028112-6BE2-44C2-949D-D58C6E7E0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4C03452-F063-4BF7-9A06-F526C7C7B3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F548255-66ED-4BF0-AE54-1C7AC6DC8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D2AF15D-6F11-46C1-BEDB-92DF0F049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BA064AC-E230-44DC-9579-4C231ED8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258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B0F0A-1B8D-43AB-A3A3-B1E17EE7F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374AB0C-42E7-4D8F-8B2B-83980BE3A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B0E569-8FC4-4861-9132-F7FFF920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06D5F9-539E-4959-9DFC-C37A94506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CE2F5A3-1447-4C8E-A118-EA0B0A55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618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702E075-928F-42CD-9EF2-29E62C31EB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C914204-14E6-4636-BD88-35F3E879F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A46998-4658-4517-BA7B-E6C6B1DCE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D1511D-1CE9-46D1-A1CE-A6D2C349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F6DF7-CFB5-4DF0-A590-548522D5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90057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22752-018C-4BEC-B76F-E03B5837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FA2F405-9D83-476C-AC64-BBA4D6284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C8B9634-9E35-4B8C-AD50-1580766D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42EF761-A551-4E5A-80F2-AD369BDA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3BB25DB-EE7D-49F3-B5AB-522AAA4A3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96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0FD95-9E16-4869-87F5-CC49BA4EE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8BC7201-5984-4B31-94A8-9EBA973A4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DE6F4B1-1F8C-46D5-AC15-CD4DCCE18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81846C8-A74F-4296-8349-DF5B0CF5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39F71A2-0089-44AC-9E05-2E9721520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168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6F35A2-F466-48BA-95C4-3971EDFE9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9FEF1C-FA9C-4C0E-A4D1-914853952F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D4BBC85-F752-42D0-9A85-DED0AD09D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6955C0A-53F2-4B7C-837F-C1C2FB6E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B03F571-C384-466F-B626-ED3C2514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C931B9F-6352-4078-A4F4-7679DD83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439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273A6-F6A8-4F81-8B01-A815878D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C5290F-5027-4FBE-89D4-95D8C12C8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814F5D2-08BA-4CD5-84E7-45B3E53B6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F052713-4121-4629-B2B2-216FC6B36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0BF7E03-7C1C-474C-A90F-192B433A4D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D3943C8B-085D-4F88-A121-EA10D2ADE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3ABCAD3-D4B5-4918-AF6C-20660A400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752EDC0-34DD-413C-80E5-30E75A502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922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71C13-BB67-4501-83AB-F946CA23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05DE6AF-9ECC-4BA1-8BDE-2800CF8EA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B390A4E-9A28-4771-A7B2-35C1CDC8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0E8B503-DA8D-4A91-896D-DEEB38A4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96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75777E6-1546-4782-9506-A5AB16115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DDD558A-459A-4154-AF40-B485B928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847D844-FF79-46A8-A251-319F060B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0861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FA35F-6ECD-4867-BC4F-80BC8C0F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FD42B4-A243-4685-8665-0D71CD034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75A730-7EAD-4EF7-A29A-05756399E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A327A57-AE7A-47F5-A8B8-7040A6E4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5616787-496F-4D05-96FE-B4D88CB90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8FB7F3-867A-4069-B27A-0772EF3ED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4703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39926-C18E-49DA-A52D-D352EE2A9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010227A-744B-4265-B5FE-E558EE916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C9BB697-FBE3-4670-B30B-E7D04D106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C068C9C-9C9A-4118-AEF9-2EF1838C2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855902F-66CF-4197-B9A8-976CCC86D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DCF7825-484D-4B9F-81D1-12A42740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237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685B46D-1281-43FC-BC57-61707B903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A54383F-13AF-4988-9A8C-0F1920768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AE38CE-CDAD-4179-9DE3-284A1760E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EC6ED-F30E-4A64-82B7-BE606C9D8667}" type="datetimeFigureOut">
              <a:rPr lang="da-DK" smtClean="0"/>
              <a:t>15-03-2023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025EC34-38D5-4E00-A1B1-A6F6427EB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E9C1AB-D40F-407C-828C-2A8F7E11F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61705-2A89-4D23-B5AA-3B1EA53AF45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677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teams.microsoft.com/l/channel/19%3aAmsS0sx0E6SBFmcwBphZfVcjlCKuYNFr1yIE7_38seg1%40thread.tacv2/Generel?groupId=b6647460-0625-46a3-8fe9-28a2c0e346ce&amp;tenantId=1b29427a-4ed3-4f0e-a3ff-ced1342f64a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OniVmK2tyU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91F97D-C8DE-4224-91C4-9355F5911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0" y="2767106"/>
            <a:ext cx="3149959" cy="3071906"/>
          </a:xfrm>
        </p:spPr>
        <p:txBody>
          <a:bodyPr anchor="t">
            <a:normAutofit/>
          </a:bodyPr>
          <a:lstStyle/>
          <a:p>
            <a:pPr algn="l"/>
            <a:r>
              <a:rPr lang="da-DK" sz="4000" dirty="0">
                <a:solidFill>
                  <a:srgbClr val="FFFFFF"/>
                </a:solidFill>
              </a:rPr>
              <a:t>Præsentation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BC93C18-6C9F-4BB6-B90C-E670C41431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42" y="806824"/>
            <a:ext cx="2919738" cy="1494117"/>
          </a:xfrm>
        </p:spPr>
        <p:txBody>
          <a:bodyPr anchor="b">
            <a:normAutofit/>
          </a:bodyPr>
          <a:lstStyle/>
          <a:p>
            <a:pPr algn="l"/>
            <a:r>
              <a:rPr lang="da-DK" sz="2000" dirty="0">
                <a:solidFill>
                  <a:srgbClr val="FFFFFF"/>
                </a:solidFill>
              </a:rPr>
              <a:t>I skal lave en PowerPoint, hvor I præsenterer jeres besvarelse af opgaven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EDDC8C0-7DB7-8A24-5BB6-B6A3A5A9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665" y="1880505"/>
            <a:ext cx="5504994" cy="3096559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D49DE17E-56C0-5044-5B11-01AA73266A8D}"/>
              </a:ext>
            </a:extLst>
          </p:cNvPr>
          <p:cNvSpPr txBox="1"/>
          <p:nvPr/>
        </p:nvSpPr>
        <p:spPr>
          <a:xfrm>
            <a:off x="4038604" y="494131"/>
            <a:ext cx="8153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 dirty="0">
                <a:solidFill>
                  <a:srgbClr val="002060"/>
                </a:solidFill>
              </a:rPr>
              <a:t>I skal indtale jeres præsentation </a:t>
            </a:r>
            <a:br>
              <a:rPr lang="da-DK" sz="2800" b="1" dirty="0">
                <a:solidFill>
                  <a:srgbClr val="002060"/>
                </a:solidFill>
              </a:rPr>
            </a:br>
            <a:r>
              <a:rPr lang="da-DK" sz="2800" b="1" dirty="0">
                <a:solidFill>
                  <a:srgbClr val="002060"/>
                </a:solidFill>
              </a:rPr>
              <a:t>og indsætte en lille video </a:t>
            </a:r>
            <a:r>
              <a:rPr lang="da-DK" b="1" dirty="0">
                <a:solidFill>
                  <a:srgbClr val="002060"/>
                </a:solidFill>
              </a:rPr>
              <a:t>(opgave V)</a:t>
            </a:r>
            <a:endParaRPr lang="da-DK" sz="2800" b="1" dirty="0">
              <a:solidFill>
                <a:srgbClr val="002060"/>
              </a:solidFill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C6043B98-2C51-B27C-6BF0-365D9C620E1B}"/>
              </a:ext>
            </a:extLst>
          </p:cNvPr>
          <p:cNvSpPr txBox="1"/>
          <p:nvPr/>
        </p:nvSpPr>
        <p:spPr>
          <a:xfrm>
            <a:off x="4038603" y="5220824"/>
            <a:ext cx="815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 dirty="0">
                <a:solidFill>
                  <a:srgbClr val="002060"/>
                </a:solidFill>
              </a:rPr>
              <a:t>Efterfølgende skal øvrige grupper se jeres præsentation og besvare jeres quiz</a:t>
            </a:r>
          </a:p>
        </p:txBody>
      </p:sp>
    </p:spTree>
    <p:extLst>
      <p:ext uri="{BB962C8B-B14F-4D97-AF65-F5344CB8AC3E}">
        <p14:creationId xmlns:p14="http://schemas.microsoft.com/office/powerpoint/2010/main" val="289285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A389BA-0BFF-4CDE-B62C-F89B41EA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57" y="358485"/>
            <a:ext cx="3115265" cy="4588900"/>
          </a:xfrm>
        </p:spPr>
        <p:txBody>
          <a:bodyPr anchor="b">
            <a:normAutofit/>
          </a:bodyPr>
          <a:lstStyle/>
          <a:p>
            <a:pPr algn="ctr"/>
            <a:r>
              <a:rPr lang="da-DK" sz="4000" dirty="0">
                <a:solidFill>
                  <a:srgbClr val="FFFFFF"/>
                </a:solidFill>
              </a:rPr>
              <a:t>Indtal lyd på alle slides</a:t>
            </a:r>
            <a:br>
              <a:rPr lang="da-DK" sz="4000" dirty="0">
                <a:solidFill>
                  <a:srgbClr val="FFFFFF"/>
                </a:solidFill>
              </a:rPr>
            </a:br>
            <a:br>
              <a:rPr lang="da-DK" sz="4000" dirty="0">
                <a:solidFill>
                  <a:srgbClr val="FFFFFF"/>
                </a:solidFill>
              </a:rPr>
            </a:br>
            <a:r>
              <a:rPr lang="da-DK" sz="4000" dirty="0">
                <a:solidFill>
                  <a:srgbClr val="FFFFFF"/>
                </a:solidFill>
              </a:rPr>
              <a:t>HUSK dog INGEN lyd på slide med QUIZ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043AE01-0247-4ECB-B654-7C7D8A0C38E3}"/>
              </a:ext>
            </a:extLst>
          </p:cNvPr>
          <p:cNvSpPr txBox="1"/>
          <p:nvPr/>
        </p:nvSpPr>
        <p:spPr>
          <a:xfrm>
            <a:off x="473726" y="2043534"/>
            <a:ext cx="3338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3AF7850-C877-CB38-6B12-175950A99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929" b="76211"/>
          <a:stretch/>
        </p:blipFill>
        <p:spPr>
          <a:xfrm>
            <a:off x="4103659" y="2748487"/>
            <a:ext cx="8088341" cy="1578516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6458F8A7-48AA-ABDD-1903-D1500DF0F7C4}"/>
              </a:ext>
            </a:extLst>
          </p:cNvPr>
          <p:cNvSpPr txBox="1"/>
          <p:nvPr/>
        </p:nvSpPr>
        <p:spPr>
          <a:xfrm>
            <a:off x="4070741" y="1610812"/>
            <a:ext cx="815417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dirty="0"/>
              <a:t>Vælg optag og optag enten lyd fra begyndelsen eller for hvert aktuelt slide.</a:t>
            </a:r>
          </a:p>
        </p:txBody>
      </p:sp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1C6707E4-056D-CAD6-4D52-A1DC754ABEA9}"/>
              </a:ext>
            </a:extLst>
          </p:cNvPr>
          <p:cNvCxnSpPr>
            <a:cxnSpLocks/>
          </p:cNvCxnSpPr>
          <p:nvPr/>
        </p:nvCxnSpPr>
        <p:spPr>
          <a:xfrm>
            <a:off x="5193792" y="1980144"/>
            <a:ext cx="4306824" cy="12175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47ABDEB2-8D63-8027-7768-7A7710AB4C33}"/>
              </a:ext>
            </a:extLst>
          </p:cNvPr>
          <p:cNvCxnSpPr>
            <a:cxnSpLocks/>
          </p:cNvCxnSpPr>
          <p:nvPr/>
        </p:nvCxnSpPr>
        <p:spPr>
          <a:xfrm flipH="1">
            <a:off x="5601393" y="3440606"/>
            <a:ext cx="3733800" cy="1296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>
            <a:extLst>
              <a:ext uri="{FF2B5EF4-FFF2-40B4-BE49-F238E27FC236}">
                <a16:creationId xmlns:a16="http://schemas.microsoft.com/office/drawing/2014/main" id="{F887AF3B-0BCC-D8CA-26B3-D1AE9F978B42}"/>
              </a:ext>
            </a:extLst>
          </p:cNvPr>
          <p:cNvSpPr txBox="1"/>
          <p:nvPr/>
        </p:nvSpPr>
        <p:spPr>
          <a:xfrm>
            <a:off x="4037819" y="5494358"/>
            <a:ext cx="815417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b="1" dirty="0">
                <a:solidFill>
                  <a:srgbClr val="03787C"/>
                </a:solidFill>
              </a:rPr>
              <a:t>Ingen lyd på slide med quizzen.</a:t>
            </a:r>
            <a:br>
              <a:rPr lang="da-DK" dirty="0"/>
            </a:br>
            <a:r>
              <a:rPr lang="da-DK" dirty="0"/>
              <a:t>(Hvis den har indtalt lyd, kan man ikke nå at svare på spørgsmålene)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FF01A7A0-703D-EA36-B229-E2EEEB1D000C}"/>
              </a:ext>
            </a:extLst>
          </p:cNvPr>
          <p:cNvSpPr txBox="1"/>
          <p:nvPr/>
        </p:nvSpPr>
        <p:spPr>
          <a:xfrm>
            <a:off x="4264530" y="358485"/>
            <a:ext cx="618591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a-DK" dirty="0"/>
              <a:t>Indtal din PowerPoint (Optag).</a:t>
            </a:r>
            <a:br>
              <a:rPr lang="da-DK" dirty="0"/>
            </a:br>
            <a:r>
              <a:rPr lang="da-DK" dirty="0"/>
              <a:t>(Du kan gøre det enkeltvis for hvert slide)</a:t>
            </a:r>
          </a:p>
        </p:txBody>
      </p:sp>
    </p:spTree>
    <p:extLst>
      <p:ext uri="{BB962C8B-B14F-4D97-AF65-F5344CB8AC3E}">
        <p14:creationId xmlns:p14="http://schemas.microsoft.com/office/powerpoint/2010/main" val="1235475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FE0C3-8F09-4CC0-95B6-AE657C5E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17719" cy="1325563"/>
          </a:xfrm>
        </p:spPr>
        <p:txBody>
          <a:bodyPr>
            <a:normAutofit/>
          </a:bodyPr>
          <a:lstStyle/>
          <a:p>
            <a:r>
              <a:rPr lang="da-DK" sz="2700" dirty="0"/>
              <a:t>Slå kamera til, så man kan se oplæser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FC2DA24-25A1-7A14-6919-BEA96CEE6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1716722"/>
            <a:ext cx="8122920" cy="4569143"/>
          </a:xfrm>
          <a:prstGeom prst="rect">
            <a:avLst/>
          </a:prstGeom>
        </p:spPr>
      </p:pic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AEB021BE-1E15-60A8-6BCD-A1CE8E6FFD39}"/>
              </a:ext>
            </a:extLst>
          </p:cNvPr>
          <p:cNvCxnSpPr>
            <a:cxnSpLocks/>
          </p:cNvCxnSpPr>
          <p:nvPr/>
        </p:nvCxnSpPr>
        <p:spPr>
          <a:xfrm>
            <a:off x="2194560" y="1299411"/>
            <a:ext cx="3815080" cy="39736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>
            <a:extLst>
              <a:ext uri="{FF2B5EF4-FFF2-40B4-BE49-F238E27FC236}">
                <a16:creationId xmlns:a16="http://schemas.microsoft.com/office/drawing/2014/main" id="{2D18D72D-894B-0638-A62F-A864DE6424EE}"/>
              </a:ext>
            </a:extLst>
          </p:cNvPr>
          <p:cNvSpPr txBox="1">
            <a:spLocks/>
          </p:cNvSpPr>
          <p:nvPr/>
        </p:nvSpPr>
        <p:spPr>
          <a:xfrm>
            <a:off x="5847080" y="415290"/>
            <a:ext cx="46177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700" dirty="0"/>
              <a:t>Vælg teleprompter, så I kan se teksten, der skal indtales</a:t>
            </a:r>
          </a:p>
        </p:txBody>
      </p:sp>
      <p:cxnSp>
        <p:nvCxnSpPr>
          <p:cNvPr id="17" name="Lige pilforbindelse 16">
            <a:extLst>
              <a:ext uri="{FF2B5EF4-FFF2-40B4-BE49-F238E27FC236}">
                <a16:creationId xmlns:a16="http://schemas.microsoft.com/office/drawing/2014/main" id="{A4D6C22E-4645-47BA-2D9D-C342684A859C}"/>
              </a:ext>
            </a:extLst>
          </p:cNvPr>
          <p:cNvCxnSpPr>
            <a:cxnSpLocks/>
          </p:cNvCxnSpPr>
          <p:nvPr/>
        </p:nvCxnSpPr>
        <p:spPr>
          <a:xfrm flipH="1">
            <a:off x="6858000" y="1584960"/>
            <a:ext cx="1788160" cy="9652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F80973A1-E039-AACA-4AAA-247125D0DDD6}"/>
              </a:ext>
            </a:extLst>
          </p:cNvPr>
          <p:cNvCxnSpPr>
            <a:cxnSpLocks/>
          </p:cNvCxnSpPr>
          <p:nvPr/>
        </p:nvCxnSpPr>
        <p:spPr>
          <a:xfrm flipH="1">
            <a:off x="8503920" y="1625918"/>
            <a:ext cx="243840" cy="36471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pilforbindelse 22">
            <a:extLst>
              <a:ext uri="{FF2B5EF4-FFF2-40B4-BE49-F238E27FC236}">
                <a16:creationId xmlns:a16="http://schemas.microsoft.com/office/drawing/2014/main" id="{9777FA11-FB71-A50F-5F1F-BC4D9086D5E9}"/>
              </a:ext>
            </a:extLst>
          </p:cNvPr>
          <p:cNvCxnSpPr>
            <a:cxnSpLocks/>
          </p:cNvCxnSpPr>
          <p:nvPr/>
        </p:nvCxnSpPr>
        <p:spPr>
          <a:xfrm>
            <a:off x="2194560" y="1222408"/>
            <a:ext cx="3261359" cy="69640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el 1">
            <a:extLst>
              <a:ext uri="{FF2B5EF4-FFF2-40B4-BE49-F238E27FC236}">
                <a16:creationId xmlns:a16="http://schemas.microsoft.com/office/drawing/2014/main" id="{851EF3F2-C1ED-099D-145F-02F71294084B}"/>
              </a:ext>
            </a:extLst>
          </p:cNvPr>
          <p:cNvSpPr txBox="1">
            <a:spLocks/>
          </p:cNvSpPr>
          <p:nvPr/>
        </p:nvSpPr>
        <p:spPr>
          <a:xfrm>
            <a:off x="9225281" y="2213812"/>
            <a:ext cx="2722879" cy="25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500" dirty="0"/>
              <a:t>I kan tage video for et slide om, hvis I ikke synes den er god</a:t>
            </a:r>
            <a:endParaRPr lang="da-DK" sz="2700" dirty="0"/>
          </a:p>
        </p:txBody>
      </p:sp>
      <p:pic>
        <p:nvPicPr>
          <p:cNvPr id="36" name="Billede 35">
            <a:extLst>
              <a:ext uri="{FF2B5EF4-FFF2-40B4-BE49-F238E27FC236}">
                <a16:creationId xmlns:a16="http://schemas.microsoft.com/office/drawing/2014/main" id="{60A66F87-CECD-E1DA-DDE5-FFCA6541C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92" t="1725" r="31081" b="79660"/>
          <a:stretch/>
        </p:blipFill>
        <p:spPr>
          <a:xfrm>
            <a:off x="8930642" y="5117148"/>
            <a:ext cx="3077064" cy="870219"/>
          </a:xfrm>
          <a:prstGeom prst="rect">
            <a:avLst/>
          </a:prstGeom>
        </p:spPr>
      </p:pic>
      <p:cxnSp>
        <p:nvCxnSpPr>
          <p:cNvPr id="39" name="Lige pilforbindelse 38">
            <a:extLst>
              <a:ext uri="{FF2B5EF4-FFF2-40B4-BE49-F238E27FC236}">
                <a16:creationId xmlns:a16="http://schemas.microsoft.com/office/drawing/2014/main" id="{2F44C3C2-09E6-39E8-578C-F7FDD6E9F166}"/>
              </a:ext>
            </a:extLst>
          </p:cNvPr>
          <p:cNvCxnSpPr>
            <a:cxnSpLocks/>
          </p:cNvCxnSpPr>
          <p:nvPr/>
        </p:nvCxnSpPr>
        <p:spPr>
          <a:xfrm>
            <a:off x="9997440" y="4225491"/>
            <a:ext cx="0" cy="100659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082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0842AFA-ECD8-D60F-8EAE-A8047F9C0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967" y="224002"/>
            <a:ext cx="6764359" cy="3804953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4BF8109-AB37-AC77-6F81-079A7BE5C47F}"/>
              </a:ext>
            </a:extLst>
          </p:cNvPr>
          <p:cNvSpPr txBox="1"/>
          <p:nvPr/>
        </p:nvSpPr>
        <p:spPr>
          <a:xfrm>
            <a:off x="429659" y="280932"/>
            <a:ext cx="2302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Klik på </a:t>
            </a:r>
            <a:r>
              <a:rPr lang="da-DK" b="1" dirty="0"/>
              <a:t>Rediger</a:t>
            </a:r>
            <a:r>
              <a:rPr lang="da-DK" dirty="0"/>
              <a:t>, når I er færdige med indtaling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FA17C8BD-FA35-976B-B5C2-B603C50CF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07" r="1326" b="74298"/>
          <a:stretch/>
        </p:blipFill>
        <p:spPr>
          <a:xfrm>
            <a:off x="-89975" y="5140966"/>
            <a:ext cx="12030419" cy="1288974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D6E70C1B-67F6-E851-D268-07298A31E721}"/>
              </a:ext>
            </a:extLst>
          </p:cNvPr>
          <p:cNvSpPr txBox="1"/>
          <p:nvPr/>
        </p:nvSpPr>
        <p:spPr>
          <a:xfrm>
            <a:off x="108333" y="4028954"/>
            <a:ext cx="4781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a-DK" dirty="0">
                <a:sym typeface="Wingdings" panose="05000000000000000000" pitchFamily="2" charset="2"/>
              </a:rPr>
              <a:t>I kan se jeres præsentation før i gemmer den </a:t>
            </a:r>
          </a:p>
        </p:txBody>
      </p: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6EBFD987-0348-9E49-43FA-968845EBCF30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2732185" y="428060"/>
            <a:ext cx="3977087" cy="3145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A29DB05A-D0F9-BFFB-D541-8A5696B02002}"/>
              </a:ext>
            </a:extLst>
          </p:cNvPr>
          <p:cNvCxnSpPr>
            <a:cxnSpLocks/>
          </p:cNvCxnSpPr>
          <p:nvPr/>
        </p:nvCxnSpPr>
        <p:spPr>
          <a:xfrm flipH="1">
            <a:off x="336884" y="4378120"/>
            <a:ext cx="683394" cy="104090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>
            <a:extLst>
              <a:ext uri="{FF2B5EF4-FFF2-40B4-BE49-F238E27FC236}">
                <a16:creationId xmlns:a16="http://schemas.microsoft.com/office/drawing/2014/main" id="{C655B473-B365-390F-7B86-9EFE4F64EAAF}"/>
              </a:ext>
            </a:extLst>
          </p:cNvPr>
          <p:cNvSpPr txBox="1"/>
          <p:nvPr/>
        </p:nvSpPr>
        <p:spPr>
          <a:xfrm>
            <a:off x="1248829" y="4477295"/>
            <a:ext cx="4781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a-DK" dirty="0">
                <a:sym typeface="Wingdings" panose="05000000000000000000" pitchFamily="2" charset="2"/>
              </a:rPr>
              <a:t>Gem jeres præsentation som show </a:t>
            </a:r>
          </a:p>
        </p:txBody>
      </p:sp>
      <p:cxnSp>
        <p:nvCxnSpPr>
          <p:cNvPr id="26" name="Lige pilforbindelse 25">
            <a:extLst>
              <a:ext uri="{FF2B5EF4-FFF2-40B4-BE49-F238E27FC236}">
                <a16:creationId xmlns:a16="http://schemas.microsoft.com/office/drawing/2014/main" id="{F26C465D-2F18-6E75-8DB5-C62D9830258F}"/>
              </a:ext>
            </a:extLst>
          </p:cNvPr>
          <p:cNvCxnSpPr>
            <a:cxnSpLocks/>
          </p:cNvCxnSpPr>
          <p:nvPr/>
        </p:nvCxnSpPr>
        <p:spPr>
          <a:xfrm>
            <a:off x="3474720" y="4846626"/>
            <a:ext cx="700799" cy="57239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35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A18055-ADF2-4E06-8E53-EC4E5FAF9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FFFFFF"/>
                </a:solidFill>
              </a:rPr>
              <a:t>Jeres PowerPoint skal indeholde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09DE72-714D-4D96-9731-6286F769B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a-DK" sz="2000" dirty="0"/>
              <a:t>Forside med billede og navne</a:t>
            </a:r>
          </a:p>
          <a:p>
            <a:r>
              <a:rPr lang="da-DK" sz="2000" dirty="0"/>
              <a:t>3-7</a:t>
            </a:r>
            <a:r>
              <a:rPr lang="da-DK" sz="2000" b="1" dirty="0">
                <a:solidFill>
                  <a:schemeClr val="accent1">
                    <a:lumMod val="75000"/>
                  </a:schemeClr>
                </a:solidFill>
              </a:rPr>
              <a:t> indtalte </a:t>
            </a:r>
            <a:r>
              <a:rPr lang="da-DK" sz="2000" dirty="0"/>
              <a:t>slides med besvarelse af opgaven</a:t>
            </a:r>
          </a:p>
          <a:p>
            <a:pPr lvl="1"/>
            <a:r>
              <a:rPr lang="da-DK" sz="2000" dirty="0"/>
              <a:t>Husk billeder og illustrationer</a:t>
            </a:r>
          </a:p>
          <a:p>
            <a:r>
              <a:rPr lang="da-DK" sz="2000" dirty="0"/>
              <a:t>Slide med video (besvarelse af opgave </a:t>
            </a:r>
            <a:r>
              <a:rPr lang="da-DK" sz="2000" b="1" dirty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da-DK" sz="2000" dirty="0"/>
              <a:t> )</a:t>
            </a:r>
          </a:p>
          <a:p>
            <a:r>
              <a:rPr lang="da-DK" sz="2000" dirty="0"/>
              <a:t>Slide med Quiz.</a:t>
            </a:r>
            <a:endParaRPr lang="da-DK" sz="2000" dirty="0">
              <a:cs typeface="Calibri"/>
            </a:endParaRPr>
          </a:p>
          <a:p>
            <a:endParaRPr lang="da-DK" sz="2000" dirty="0"/>
          </a:p>
          <a:p>
            <a:pPr marL="0" indent="0">
              <a:buNone/>
            </a:pPr>
            <a:r>
              <a:rPr lang="da-DK" sz="2000" i="1" dirty="0">
                <a:sym typeface="Wingdings" panose="05000000000000000000" pitchFamily="2" charset="2"/>
              </a:rPr>
              <a:t>I skal altså have 6-10 slides i jeres PowerPoint.</a:t>
            </a:r>
            <a:endParaRPr lang="da-DK" sz="2000" i="1" dirty="0">
              <a:cs typeface="Calibri"/>
            </a:endParaRPr>
          </a:p>
          <a:p>
            <a:pPr marL="0" indent="0">
              <a:buNone/>
            </a:pPr>
            <a:r>
              <a:rPr lang="da-DK" sz="2000" i="1" dirty="0">
                <a:sym typeface="Wingdings" panose="05000000000000000000" pitchFamily="2" charset="2"/>
              </a:rPr>
              <a:t>Del jeres PowerPoint via OneDrive, så alle i klassen har adgang i den.</a:t>
            </a:r>
            <a:endParaRPr lang="da-DK" sz="2000" i="1" dirty="0"/>
          </a:p>
        </p:txBody>
      </p:sp>
    </p:spTree>
    <p:extLst>
      <p:ext uri="{BB962C8B-B14F-4D97-AF65-F5344CB8AC3E}">
        <p14:creationId xmlns:p14="http://schemas.microsoft.com/office/powerpoint/2010/main" val="687997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F08CA7-E213-409C-BF24-481B85EE4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 </a:t>
            </a:r>
            <a:r>
              <a:rPr lang="da-DK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præsentationen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da-DK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på 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OneDrive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63B603E-16F4-4570-B49E-0E75AED564D4}"/>
              </a:ext>
            </a:extLst>
          </p:cNvPr>
          <p:cNvSpPr txBox="1"/>
          <p:nvPr/>
        </p:nvSpPr>
        <p:spPr>
          <a:xfrm>
            <a:off x="4581727" y="649480"/>
            <a:ext cx="3640319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Del med:</a:t>
            </a:r>
            <a:br>
              <a:rPr lang="en-US" sz="2000" dirty="0"/>
            </a:br>
            <a:r>
              <a:rPr lang="da-DK" sz="2000" dirty="0"/>
              <a:t>Personer</a:t>
            </a:r>
            <a:r>
              <a:rPr lang="en-US" sz="2000" dirty="0"/>
              <a:t> i EFIF med </a:t>
            </a:r>
            <a:r>
              <a:rPr lang="da-DK" sz="2000" dirty="0"/>
              <a:t>linket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a-DK" i="1" dirty="0"/>
              <a:t>(Alle skal være logget ind for at kunne se jeres præsentation)</a:t>
            </a:r>
            <a:endParaRPr lang="en-US" i="1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73A5D46-21B1-4834-BDFD-B8ED25086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2054" y="473654"/>
            <a:ext cx="3390671" cy="5922571"/>
          </a:xfrm>
          <a:prstGeom prst="rect">
            <a:avLst/>
          </a:prstGeom>
        </p:spPr>
      </p:pic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A31169E1-E4EA-4C4A-96C4-F1EE2A9A98E9}"/>
              </a:ext>
            </a:extLst>
          </p:cNvPr>
          <p:cNvCxnSpPr>
            <a:cxnSpLocks/>
          </p:cNvCxnSpPr>
          <p:nvPr/>
        </p:nvCxnSpPr>
        <p:spPr>
          <a:xfrm flipV="1">
            <a:off x="5852160" y="2601686"/>
            <a:ext cx="2369886" cy="38214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851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35B86C7-F7CB-4E3B-A031-F8D0E03F4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FFFFFF"/>
                </a:solidFill>
              </a:rPr>
              <a:t>Når jeres præsentation er helt færdig, skal I dele linket med alle i klassen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E0DF43-05B4-4F94-8511-E07FCC35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504" y="2614411"/>
            <a:ext cx="4053545" cy="3563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Del linket på TEAMS i klassens TEAM for faget:</a:t>
            </a:r>
          </a:p>
          <a:p>
            <a:pPr marL="0" indent="0">
              <a:buNone/>
            </a:pPr>
            <a:r>
              <a:rPr lang="da-DK" sz="1400" b="1" i="0" dirty="0">
                <a:effectLst/>
                <a:latin typeface="Segoe UI" panose="020B0502040204020203" pitchFamily="34" charset="0"/>
                <a:hlinkClick r:id="rId2"/>
              </a:rPr>
              <a:t>AK-se21eud10A2 (1) erhvervsfag1-ElevTeam</a:t>
            </a:r>
            <a:endParaRPr lang="da-DK" sz="1400" b="1" i="0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da-DK" sz="2000" dirty="0"/>
          </a:p>
        </p:txBody>
      </p:sp>
      <p:pic>
        <p:nvPicPr>
          <p:cNvPr id="5" name="Billede 4">
            <a:hlinkClick r:id="rId2"/>
            <a:extLst>
              <a:ext uri="{FF2B5EF4-FFF2-40B4-BE49-F238E27FC236}">
                <a16:creationId xmlns:a16="http://schemas.microsoft.com/office/drawing/2014/main" id="{9E5F15EB-D342-4A9C-9016-A60872F67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992" y="2614411"/>
            <a:ext cx="4802404" cy="129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77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AEAEA-017C-4DD1-9B7A-26739B046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5900" cy="1997075"/>
          </a:xfrm>
        </p:spPr>
        <p:txBody>
          <a:bodyPr>
            <a:normAutofit fontScale="90000"/>
          </a:bodyPr>
          <a:lstStyle/>
          <a:p>
            <a:r>
              <a:rPr lang="da-DK" sz="3100" dirty="0"/>
              <a:t>Efter alle har set hinandens præsentationer og besvaret quizzerne, skal resultaterne af quizzerne afleveres på Lectio (gruppevis)</a:t>
            </a:r>
            <a:br>
              <a:rPr lang="da-DK" sz="3100" dirty="0"/>
            </a:br>
            <a:br>
              <a:rPr lang="da-DK" dirty="0"/>
            </a:br>
            <a:r>
              <a:rPr lang="da-DK" dirty="0">
                <a:sym typeface="Wingdings" panose="05000000000000000000" pitchFamily="2" charset="2"/>
              </a:rPr>
              <a:t></a:t>
            </a:r>
            <a:r>
              <a:rPr lang="da-DK" dirty="0"/>
              <a:t>Find jeres Quiz under FORMS på Office.com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DB447C9-4E4D-4E8B-88A4-F16D94157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2200" y="2608033"/>
            <a:ext cx="9867900" cy="2608491"/>
          </a:xfr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607E34FC-9324-4925-B222-8FD7D08FED4E}"/>
              </a:ext>
            </a:extLst>
          </p:cNvPr>
          <p:cNvSpPr txBox="1"/>
          <p:nvPr/>
        </p:nvSpPr>
        <p:spPr>
          <a:xfrm>
            <a:off x="838200" y="5391146"/>
            <a:ext cx="10515600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/>
              <a:t>Åben FORMS og se resultaterne</a:t>
            </a:r>
          </a:p>
          <a:p>
            <a:r>
              <a:rPr lang="da-DK" dirty="0"/>
              <a:t>Åben Excel-fil med resultaterne</a:t>
            </a:r>
          </a:p>
          <a:p>
            <a:r>
              <a:rPr lang="da-DK"/>
              <a:t>Gem Excel-filen lokalt på din computer, så den kan uploades på Lectio (download kopi)</a:t>
            </a:r>
            <a:endParaRPr lang="da-DK">
              <a:cs typeface="Calibri"/>
            </a:endParaRPr>
          </a:p>
          <a:p>
            <a:r>
              <a:rPr lang="da-DK" dirty="0"/>
              <a:t>Upload Excel-filen på Lectio for hele gruppen.</a:t>
            </a:r>
          </a:p>
          <a:p>
            <a:endParaRPr lang="da-DK" dirty="0"/>
          </a:p>
        </p:txBody>
      </p: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6D27A593-2BA4-5AEE-EC84-009E0753267C}"/>
              </a:ext>
            </a:extLst>
          </p:cNvPr>
          <p:cNvCxnSpPr>
            <a:cxnSpLocks/>
          </p:cNvCxnSpPr>
          <p:nvPr/>
        </p:nvCxnSpPr>
        <p:spPr>
          <a:xfrm flipV="1">
            <a:off x="3955983" y="4774131"/>
            <a:ext cx="4822257" cy="10876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11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F9568B-736B-4A1A-A0D3-357A3167C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 fontScale="90000"/>
          </a:bodyPr>
          <a:lstStyle/>
          <a:p>
            <a:r>
              <a:rPr lang="da-DK" sz="3400" dirty="0">
                <a:solidFill>
                  <a:srgbClr val="FFFFFF"/>
                </a:solidFill>
              </a:rPr>
              <a:t>Jeres præsentation af jeres idé (produkt/serviceydelse)</a:t>
            </a:r>
            <a:br>
              <a:rPr lang="da-DK" sz="3400" dirty="0">
                <a:solidFill>
                  <a:srgbClr val="FFFFFF"/>
                </a:solidFill>
              </a:rPr>
            </a:br>
            <a:r>
              <a:rPr lang="da-DK" sz="3400" dirty="0">
                <a:solidFill>
                  <a:srgbClr val="FFFFFF"/>
                </a:solidFill>
              </a:rPr>
              <a:t>laves i PowerPoint og skal indehold: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52870210-6349-487B-8CCC-5E86457D0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078249"/>
              </p:ext>
            </p:extLst>
          </p:nvPr>
        </p:nvGraphicFramePr>
        <p:xfrm>
          <a:off x="644056" y="2645997"/>
          <a:ext cx="10927829" cy="365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1F496C73-12A3-5DAB-A19F-CC9A6C8CA340}"/>
              </a:ext>
            </a:extLst>
          </p:cNvPr>
          <p:cNvSpPr txBox="1"/>
          <p:nvPr/>
        </p:nvSpPr>
        <p:spPr>
          <a:xfrm>
            <a:off x="508000" y="583894"/>
            <a:ext cx="11290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solidFill>
                  <a:srgbClr val="002060"/>
                </a:solidFill>
              </a:rPr>
              <a:t>Jeres opgavebesvarelse skal afleveres som en indtalt PowerPoint præsentation med video og quiz</a:t>
            </a:r>
          </a:p>
        </p:txBody>
      </p:sp>
    </p:spTree>
    <p:extLst>
      <p:ext uri="{BB962C8B-B14F-4D97-AF65-F5344CB8AC3E}">
        <p14:creationId xmlns:p14="http://schemas.microsoft.com/office/powerpoint/2010/main" val="2461772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F3BB0-2D3F-4254-AFB4-AC986DE2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I kan starte PowerPoint fra Office.com</a:t>
            </a:r>
            <a:br>
              <a:rPr lang="da-DK" dirty="0"/>
            </a:br>
            <a:r>
              <a:rPr lang="da-DK" sz="4000" dirty="0"/>
              <a:t>vælg OneDrive </a:t>
            </a:r>
            <a:r>
              <a:rPr lang="da-DK" sz="4000" dirty="0">
                <a:sym typeface="Wingdings" panose="05000000000000000000" pitchFamily="2" charset="2"/>
              </a:rPr>
              <a:t>vælg Ny Præsentation (PowerPoint)</a:t>
            </a:r>
            <a:endParaRPr lang="da-DK" dirty="0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DA97C383-305F-4BCF-A556-9A9F61605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560" y="2052531"/>
            <a:ext cx="7513319" cy="4230279"/>
          </a:xfrm>
          <a:prstGeom prst="rect">
            <a:avLst/>
          </a:prstGeom>
        </p:spPr>
      </p:pic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AEF66BF7-8B7F-4877-ACE8-07E700F0F1EC}"/>
              </a:ext>
            </a:extLst>
          </p:cNvPr>
          <p:cNvCxnSpPr>
            <a:cxnSpLocks/>
          </p:cNvCxnSpPr>
          <p:nvPr/>
        </p:nvCxnSpPr>
        <p:spPr>
          <a:xfrm flipH="1">
            <a:off x="2895600" y="1690688"/>
            <a:ext cx="127000" cy="135731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95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78B3F3-ED99-48FA-BE0B-1532F783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Åben i skrivebordsappen</a:t>
            </a:r>
            <a:br>
              <a:rPr lang="da-DK" sz="1200" dirty="0"/>
            </a:br>
            <a:r>
              <a:rPr lang="da-DK" sz="1800" i="1" dirty="0"/>
              <a:t>Det kan giver problemer med lyd, video og quiz, hvis du ikke bruger skrivebordappen</a:t>
            </a:r>
            <a:endParaRPr lang="da-DK" i="1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7E0C137-90C4-4067-ABFC-2763DF6C2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8000" y="1572419"/>
            <a:ext cx="8926970" cy="5021420"/>
          </a:xfrm>
        </p:spPr>
      </p:pic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C4D28AA3-B058-4906-80AF-CF9BEE088A15}"/>
              </a:ext>
            </a:extLst>
          </p:cNvPr>
          <p:cNvCxnSpPr>
            <a:cxnSpLocks/>
          </p:cNvCxnSpPr>
          <p:nvPr/>
        </p:nvCxnSpPr>
        <p:spPr>
          <a:xfrm>
            <a:off x="6412230" y="913765"/>
            <a:ext cx="1497330" cy="27895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83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A389BA-0BFF-4CDE-B62C-F89B41EA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57" y="358485"/>
            <a:ext cx="3115265" cy="2501978"/>
          </a:xfrm>
        </p:spPr>
        <p:txBody>
          <a:bodyPr anchor="b">
            <a:normAutofit/>
          </a:bodyPr>
          <a:lstStyle/>
          <a:p>
            <a:pPr algn="r"/>
            <a:r>
              <a:rPr lang="da-DK" sz="4000" dirty="0">
                <a:solidFill>
                  <a:srgbClr val="FFFFFF"/>
                </a:solidFill>
              </a:rPr>
              <a:t>Lav jeres PowerPoint, med billeder og stikord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043AE01-0247-4ECB-B654-7C7D8A0C38E3}"/>
              </a:ext>
            </a:extLst>
          </p:cNvPr>
          <p:cNvSpPr txBox="1"/>
          <p:nvPr/>
        </p:nvSpPr>
        <p:spPr>
          <a:xfrm>
            <a:off x="252096" y="3238069"/>
            <a:ext cx="3338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Skriv hvad I vil sige til hvert slide i note feltet (indtaler til sidst)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B4CE15E9-46A3-D456-48DE-CCEE533F2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381" y="1858038"/>
            <a:ext cx="7204843" cy="4052724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9DB52408-DE72-7FC5-0FF6-2F4F5479B398}"/>
              </a:ext>
            </a:extLst>
          </p:cNvPr>
          <p:cNvSpPr txBox="1"/>
          <p:nvPr/>
        </p:nvSpPr>
        <p:spPr>
          <a:xfrm>
            <a:off x="4401381" y="720090"/>
            <a:ext cx="7131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Kun stikord på PowerPoint</a:t>
            </a:r>
          </a:p>
          <a:p>
            <a:r>
              <a:rPr lang="da-DK" dirty="0"/>
              <a:t>Indtast hvad I vil sige i note feltet</a:t>
            </a:r>
          </a:p>
        </p:txBody>
      </p:sp>
      <p:cxnSp>
        <p:nvCxnSpPr>
          <p:cNvPr id="18" name="Lige pilforbindelse 17">
            <a:extLst>
              <a:ext uri="{FF2B5EF4-FFF2-40B4-BE49-F238E27FC236}">
                <a16:creationId xmlns:a16="http://schemas.microsoft.com/office/drawing/2014/main" id="{288A32BE-C192-3B95-DEFC-8990AD3B79BB}"/>
              </a:ext>
            </a:extLst>
          </p:cNvPr>
          <p:cNvCxnSpPr>
            <a:cxnSpLocks/>
          </p:cNvCxnSpPr>
          <p:nvPr/>
        </p:nvCxnSpPr>
        <p:spPr>
          <a:xfrm>
            <a:off x="6455229" y="1480457"/>
            <a:ext cx="108857" cy="383177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23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AAE534-180D-490D-9AAF-FB6C27D42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Indsæt video i din præsentation (Opgave V)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FA70BD29-E82C-43F0-8D2E-2E1E8B440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285"/>
            <a:ext cx="10515600" cy="4779678"/>
          </a:xfrm>
        </p:spPr>
        <p:txBody>
          <a:bodyPr/>
          <a:lstStyle/>
          <a:p>
            <a:r>
              <a:rPr lang="da-DK" sz="2400" dirty="0"/>
              <a:t>Indsæt film gemt på din computer eller direkte fra </a:t>
            </a:r>
            <a:r>
              <a:rPr lang="da-DK" sz="2400" dirty="0" err="1"/>
              <a:t>f.eks</a:t>
            </a:r>
            <a:r>
              <a:rPr lang="da-DK" sz="2400" dirty="0"/>
              <a:t> </a:t>
            </a:r>
            <a:r>
              <a:rPr lang="da-DK" sz="2400" dirty="0" err="1"/>
              <a:t>youtube</a:t>
            </a:r>
            <a:br>
              <a:rPr lang="da-DK" sz="2400" dirty="0"/>
            </a:br>
            <a:r>
              <a:rPr lang="da-DK" sz="2400" dirty="0"/>
              <a:t> </a:t>
            </a:r>
            <a:r>
              <a:rPr lang="da-DK" sz="2400" dirty="0">
                <a:sym typeface="Wingdings" panose="05000000000000000000" pitchFamily="2" charset="2"/>
              </a:rPr>
              <a:t></a:t>
            </a:r>
            <a:r>
              <a:rPr lang="da-DK" sz="2400" dirty="0"/>
              <a:t>Indsæt filmen i præsentationen</a:t>
            </a:r>
          </a:p>
          <a:p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A88182C3-8B44-4A32-AAAA-538C58FD4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808" y="2193816"/>
            <a:ext cx="7642773" cy="429906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C44E2AB5-9A99-43AD-AE24-BE717EBF429A}"/>
              </a:ext>
            </a:extLst>
          </p:cNvPr>
          <p:cNvCxnSpPr>
            <a:cxnSpLocks/>
          </p:cNvCxnSpPr>
          <p:nvPr/>
        </p:nvCxnSpPr>
        <p:spPr>
          <a:xfrm flipH="1">
            <a:off x="7777537" y="3092521"/>
            <a:ext cx="318499" cy="2568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D23875F7-0F65-A9AA-63FB-222DAEC86AD6}"/>
              </a:ext>
            </a:extLst>
          </p:cNvPr>
          <p:cNvCxnSpPr>
            <a:cxnSpLocks/>
          </p:cNvCxnSpPr>
          <p:nvPr/>
        </p:nvCxnSpPr>
        <p:spPr>
          <a:xfrm>
            <a:off x="5476126" y="1941816"/>
            <a:ext cx="2726932" cy="781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52EA69FB-65D7-A139-9540-98B662E09984}"/>
              </a:ext>
            </a:extLst>
          </p:cNvPr>
          <p:cNvCxnSpPr>
            <a:cxnSpLocks/>
          </p:cNvCxnSpPr>
          <p:nvPr/>
        </p:nvCxnSpPr>
        <p:spPr>
          <a:xfrm flipH="1">
            <a:off x="1962364" y="2068246"/>
            <a:ext cx="1845924" cy="45919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88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361D0E-0B35-42DA-8779-9780B96F5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ECC08E-F4F5-429A-B70B-B378AC0B0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514"/>
            <a:ext cx="4767943" cy="6843486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E30990-5FE7-424A-B8FC-1DCC8E3E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707" y="871442"/>
            <a:ext cx="3016529" cy="5115115"/>
          </a:xfrm>
        </p:spPr>
        <p:txBody>
          <a:bodyPr anchor="ctr">
            <a:normAutofit/>
          </a:bodyPr>
          <a:lstStyle/>
          <a:p>
            <a:pPr algn="ctr"/>
            <a:r>
              <a:rPr lang="da-DK" sz="2800" dirty="0">
                <a:solidFill>
                  <a:schemeClr val="bg1">
                    <a:alpha val="60000"/>
                  </a:schemeClr>
                </a:solidFill>
              </a:rPr>
              <a:t>Som fx.</a:t>
            </a:r>
          </a:p>
        </p:txBody>
      </p:sp>
      <p:pic>
        <p:nvPicPr>
          <p:cNvPr id="4" name="Onlinemedier 3" title="Sådan smager Fairtrade ifølge Hella Joof">
            <a:hlinkClick r:id="" action="ppaction://media"/>
            <a:extLst>
              <a:ext uri="{FF2B5EF4-FFF2-40B4-BE49-F238E27FC236}">
                <a16:creationId xmlns:a16="http://schemas.microsoft.com/office/drawing/2014/main" id="{404177A0-AA34-4C18-BF4A-EFAEB5B7896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96290" y="334736"/>
            <a:ext cx="7152779" cy="404132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17D1B2-36DE-4711-B057-684589249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1534" y="5173925"/>
            <a:ext cx="5673320" cy="81263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da-DK" sz="2000" dirty="0">
                <a:solidFill>
                  <a:schemeClr val="bg1"/>
                </a:solidFill>
              </a:rPr>
              <a:t>Filmen laver I selv med jeres mobiltelefoner og uploader til præsentationen</a:t>
            </a:r>
          </a:p>
        </p:txBody>
      </p:sp>
    </p:spTree>
    <p:extLst>
      <p:ext uri="{BB962C8B-B14F-4D97-AF65-F5344CB8AC3E}">
        <p14:creationId xmlns:p14="http://schemas.microsoft.com/office/powerpoint/2010/main" val="204960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29B767-3B66-42E1-B1BD-FC010EB5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Indsæt en quiz i præsentationen     </a:t>
            </a:r>
            <a:r>
              <a:rPr lang="da-DK" sz="1600" dirty="0"/>
              <a:t>vælg</a:t>
            </a:r>
            <a:r>
              <a:rPr lang="da-DK" dirty="0"/>
              <a:t> 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F6E3F11-BADC-4E8B-8830-6AD318479D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3380" y="1958011"/>
            <a:ext cx="7315193" cy="4114797"/>
          </a:xfrm>
          <a:ln>
            <a:solidFill>
              <a:schemeClr val="tx1"/>
            </a:solidFill>
          </a:ln>
        </p:spPr>
      </p:pic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839F46A6-EC4B-449D-9CA8-4AE529E451A3}"/>
              </a:ext>
            </a:extLst>
          </p:cNvPr>
          <p:cNvCxnSpPr>
            <a:cxnSpLocks/>
          </p:cNvCxnSpPr>
          <p:nvPr/>
        </p:nvCxnSpPr>
        <p:spPr>
          <a:xfrm>
            <a:off x="7598584" y="2196548"/>
            <a:ext cx="2261033" cy="416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lede 8">
            <a:extLst>
              <a:ext uri="{FF2B5EF4-FFF2-40B4-BE49-F238E27FC236}">
                <a16:creationId xmlns:a16="http://schemas.microsoft.com/office/drawing/2014/main" id="{825381EA-6B6F-4FD7-A9B3-55366B2D5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172" y="664708"/>
            <a:ext cx="1396748" cy="622963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879D6E85-2D63-4BF2-AA13-0B112EDB8C4D}"/>
              </a:ext>
            </a:extLst>
          </p:cNvPr>
          <p:cNvSpPr txBox="1"/>
          <p:nvPr/>
        </p:nvSpPr>
        <p:spPr>
          <a:xfrm>
            <a:off x="996043" y="1690688"/>
            <a:ext cx="51679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Der skal være minimum </a:t>
            </a:r>
            <a:r>
              <a:rPr lang="da-DK" b="1" dirty="0"/>
              <a:t>4 multiple-choice spørgsmål </a:t>
            </a:r>
            <a:r>
              <a:rPr lang="da-DK" dirty="0"/>
              <a:t>til jeres fremlæggelse. </a:t>
            </a:r>
          </a:p>
          <a:p>
            <a:r>
              <a:rPr lang="da-DK" dirty="0"/>
              <a:t>(Test-spørgsmål, som man kun kan svare på hvis man har set og hørt jeres præsentation.)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Derud over skal I stille et </a:t>
            </a:r>
            <a:r>
              <a:rPr lang="da-DK" b="1" dirty="0"/>
              <a:t>bedømmelsesspørgsmål:</a:t>
            </a:r>
          </a:p>
          <a:p>
            <a:r>
              <a:rPr lang="da-DK" i="1" dirty="0"/>
              <a:t>f.eks. Hvad synes du om præsentationen?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63919AF3-7C92-4F06-9222-36A1FEC59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539" y="4958279"/>
            <a:ext cx="2476500" cy="76200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B60F8544-5CAA-4BDF-81F6-490AC5E4B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571" y="2986346"/>
            <a:ext cx="1866900" cy="676275"/>
          </a:xfrm>
          <a:prstGeom prst="rect">
            <a:avLst/>
          </a:prstGeom>
        </p:spPr>
      </p:pic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17DC7379-F4BF-FD7B-4AB0-36C4342897DA}"/>
              </a:ext>
            </a:extLst>
          </p:cNvPr>
          <p:cNvCxnSpPr>
            <a:cxnSpLocks/>
          </p:cNvCxnSpPr>
          <p:nvPr/>
        </p:nvCxnSpPr>
        <p:spPr>
          <a:xfrm flipH="1">
            <a:off x="7336290" y="1287671"/>
            <a:ext cx="563334" cy="90887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pilforbindelse 16">
            <a:extLst>
              <a:ext uri="{FF2B5EF4-FFF2-40B4-BE49-F238E27FC236}">
                <a16:creationId xmlns:a16="http://schemas.microsoft.com/office/drawing/2014/main" id="{32AD460D-4146-0E58-32CE-F4CA7762D816}"/>
              </a:ext>
            </a:extLst>
          </p:cNvPr>
          <p:cNvCxnSpPr>
            <a:cxnSpLocks/>
          </p:cNvCxnSpPr>
          <p:nvPr/>
        </p:nvCxnSpPr>
        <p:spPr>
          <a:xfrm flipV="1">
            <a:off x="10008704" y="1381539"/>
            <a:ext cx="130778" cy="8150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54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330BD2-F065-4FF5-915F-BC9876263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Vælg type spørgsmål:</a:t>
            </a:r>
            <a:br>
              <a:rPr lang="da-DK" dirty="0"/>
            </a:br>
            <a:r>
              <a:rPr lang="da-DK" sz="3200" dirty="0"/>
              <a:t>Multiple-</a:t>
            </a:r>
            <a:r>
              <a:rPr lang="en-US" sz="3200" dirty="0"/>
              <a:t>choice</a:t>
            </a:r>
            <a:r>
              <a:rPr lang="da-DK" sz="3200" dirty="0"/>
              <a:t> og bedømmelses spørgsmål 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8FFC873F-8D5D-0EAA-CCA1-0CA6E21C5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64" t="11111" b="26667"/>
          <a:stretch/>
        </p:blipFill>
        <p:spPr>
          <a:xfrm>
            <a:off x="987415" y="1986189"/>
            <a:ext cx="9818914" cy="4267200"/>
          </a:xfrm>
          <a:prstGeom prst="rect">
            <a:avLst/>
          </a:prstGeom>
        </p:spPr>
      </p:pic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781C871C-1F9E-4773-A665-6009A6DD5ED8}"/>
              </a:ext>
            </a:extLst>
          </p:cNvPr>
          <p:cNvCxnSpPr>
            <a:cxnSpLocks/>
          </p:cNvCxnSpPr>
          <p:nvPr/>
        </p:nvCxnSpPr>
        <p:spPr>
          <a:xfrm flipH="1">
            <a:off x="5896872" y="1545772"/>
            <a:ext cx="473528" cy="398417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23677DF3-6943-4BCE-8D43-F23CAC08AC10}"/>
              </a:ext>
            </a:extLst>
          </p:cNvPr>
          <p:cNvCxnSpPr>
            <a:cxnSpLocks/>
          </p:cNvCxnSpPr>
          <p:nvPr/>
        </p:nvCxnSpPr>
        <p:spPr>
          <a:xfrm>
            <a:off x="2803072" y="1777774"/>
            <a:ext cx="446314" cy="38392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03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4EBFFD5AF58045862BB8DB17534C85" ma:contentTypeVersion="7" ma:contentTypeDescription="Opret et nyt dokument." ma:contentTypeScope="" ma:versionID="066d976b4deef6658886a827c1a1e235">
  <xsd:schema xmlns:xsd="http://www.w3.org/2001/XMLSchema" xmlns:xs="http://www.w3.org/2001/XMLSchema" xmlns:p="http://schemas.microsoft.com/office/2006/metadata/properties" xmlns:ns2="5488ac8d-c02f-4f76-a1ee-0ca750596abe" xmlns:ns3="c565068c-9bae-442d-9c88-9f1bfb297f9f" targetNamespace="http://schemas.microsoft.com/office/2006/metadata/properties" ma:root="true" ma:fieldsID="ee72ab7d261719bd2c323b5dd64ed71f" ns2:_="" ns3:_="">
    <xsd:import namespace="5488ac8d-c02f-4f76-a1ee-0ca750596abe"/>
    <xsd:import namespace="c565068c-9bae-442d-9c88-9f1bfb29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ac8d-c02f-4f76-a1ee-0ca750596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5068c-9bae-442d-9c88-9f1bfb297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87FBDE-1478-42E4-9FB9-5F582D6A9A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88ac8d-c02f-4f76-a1ee-0ca750596abe"/>
    <ds:schemaRef ds:uri="c565068c-9bae-442d-9c88-9f1bfb297f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F304FA-8400-4E8C-A04D-60EA7F56ADC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415AF26-9FE9-460A-ABE4-D009EF38E4B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b29427a-4ed3-4f0e-a3ff-ced1342f64ac}" enabled="0" method="" siteId="{1b29427a-4ed3-4f0e-a3ff-ced1342f64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600</Words>
  <Application>Microsoft Office PowerPoint</Application>
  <PresentationFormat>Widescreen</PresentationFormat>
  <Paragraphs>63</Paragraphs>
  <Slides>16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Office-tema</vt:lpstr>
      <vt:lpstr>Præsentation</vt:lpstr>
      <vt:lpstr>Jeres præsentation af jeres idé (produkt/serviceydelse) laves i PowerPoint og skal indehold:</vt:lpstr>
      <vt:lpstr>I kan starte PowerPoint fra Office.com vælg OneDrive vælg Ny Præsentation (PowerPoint)</vt:lpstr>
      <vt:lpstr>Åben i skrivebordsappen Det kan giver problemer med lyd, video og quiz, hvis du ikke bruger skrivebordappen</vt:lpstr>
      <vt:lpstr>Lav jeres PowerPoint, med billeder og stikord</vt:lpstr>
      <vt:lpstr>Indsæt video i din præsentation (Opgave V)</vt:lpstr>
      <vt:lpstr>Som fx.</vt:lpstr>
      <vt:lpstr>Indsæt en quiz i præsentationen     vælg </vt:lpstr>
      <vt:lpstr>Vælg type spørgsmål: Multiple-choice og bedømmelses spørgsmål </vt:lpstr>
      <vt:lpstr>Indtal lyd på alle slides  HUSK dog INGEN lyd på slide med QUIZ</vt:lpstr>
      <vt:lpstr>Slå kamera til, så man kan se oplæser</vt:lpstr>
      <vt:lpstr>PowerPoint Presentation</vt:lpstr>
      <vt:lpstr>Jeres PowerPoint skal indeholde</vt:lpstr>
      <vt:lpstr>Del præsentationen på OneDrive</vt:lpstr>
      <vt:lpstr>Når jeres præsentation er helt færdig, skal I dele linket med alle i klassen</vt:lpstr>
      <vt:lpstr>Efter alle har set hinandens præsentationer og besvaret quizzerne, skal resultaterne af quizzerne afleveres på Lectio (gruppevis)  Find jeres Quiz under FORMS på Office.com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Præsentere mærket</dc:title>
  <dc:creator>Alice Majlund Hansen (ALMH - grundforløbsunderviser - SE - AK)</dc:creator>
  <cp:lastModifiedBy>Alice Majlund Hansen (ALMH - grundforløbsunderviser - SE - AK)</cp:lastModifiedBy>
  <cp:revision>21</cp:revision>
  <dcterms:created xsi:type="dcterms:W3CDTF">2022-01-11T08:04:16Z</dcterms:created>
  <dcterms:modified xsi:type="dcterms:W3CDTF">2023-03-15T08:49:23Z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0x010100DD4EBFFD5AF58045862BB8DB17534C85</vt:lpwstr>
  </property>
</Properties>
</file>