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F089BC-33B3-BE86-4C46-A2F0486F6163}" v="48" dt="2023-03-14T14:03:00.6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it Greffel (BGRE - Kontorassistent - AK - ventures)" userId="S::bgre@aabc.dk::46f4acb3-58d0-49ec-b1c7-f6dec37e9c10" providerId="AD" clId="Web-{10F089BC-33B3-BE86-4C46-A2F0486F6163}"/>
    <pc:docChg chg="modSld">
      <pc:chgData name="Berit Greffel (BGRE - Kontorassistent - AK - ventures)" userId="S::bgre@aabc.dk::46f4acb3-58d0-49ec-b1c7-f6dec37e9c10" providerId="AD" clId="Web-{10F089BC-33B3-BE86-4C46-A2F0486F6163}" dt="2023-03-14T14:03:00.665" v="45" actId="20577"/>
      <pc:docMkLst>
        <pc:docMk/>
      </pc:docMkLst>
      <pc:sldChg chg="modSp">
        <pc:chgData name="Berit Greffel (BGRE - Kontorassistent - AK - ventures)" userId="S::bgre@aabc.dk::46f4acb3-58d0-49ec-b1c7-f6dec37e9c10" providerId="AD" clId="Web-{10F089BC-33B3-BE86-4C46-A2F0486F6163}" dt="2023-03-14T13:58:26.737" v="14" actId="20577"/>
        <pc:sldMkLst>
          <pc:docMk/>
          <pc:sldMk cId="661538787" sldId="257"/>
        </pc:sldMkLst>
        <pc:spChg chg="mod">
          <ac:chgData name="Berit Greffel (BGRE - Kontorassistent - AK - ventures)" userId="S::bgre@aabc.dk::46f4acb3-58d0-49ec-b1c7-f6dec37e9c10" providerId="AD" clId="Web-{10F089BC-33B3-BE86-4C46-A2F0486F6163}" dt="2023-03-14T13:58:26.737" v="14" actId="20577"/>
          <ac:spMkLst>
            <pc:docMk/>
            <pc:sldMk cId="661538787" sldId="257"/>
            <ac:spMk id="3" creationId="{D8F2A3BF-B45A-4B1D-BC34-83CD9093955C}"/>
          </ac:spMkLst>
        </pc:spChg>
      </pc:sldChg>
      <pc:sldChg chg="modSp">
        <pc:chgData name="Berit Greffel (BGRE - Kontorassistent - AK - ventures)" userId="S::bgre@aabc.dk::46f4acb3-58d0-49ec-b1c7-f6dec37e9c10" providerId="AD" clId="Web-{10F089BC-33B3-BE86-4C46-A2F0486F6163}" dt="2023-03-14T13:59:53.145" v="21" actId="20577"/>
        <pc:sldMkLst>
          <pc:docMk/>
          <pc:sldMk cId="1688088666" sldId="258"/>
        </pc:sldMkLst>
        <pc:spChg chg="mod">
          <ac:chgData name="Berit Greffel (BGRE - Kontorassistent - AK - ventures)" userId="S::bgre@aabc.dk::46f4acb3-58d0-49ec-b1c7-f6dec37e9c10" providerId="AD" clId="Web-{10F089BC-33B3-BE86-4C46-A2F0486F6163}" dt="2023-03-14T13:59:53.145" v="21" actId="20577"/>
          <ac:spMkLst>
            <pc:docMk/>
            <pc:sldMk cId="1688088666" sldId="258"/>
            <ac:spMk id="3" creationId="{46B33E2B-3E69-4632-B631-88B4E4219F5E}"/>
          </ac:spMkLst>
        </pc:spChg>
      </pc:sldChg>
      <pc:sldChg chg="modSp">
        <pc:chgData name="Berit Greffel (BGRE - Kontorassistent - AK - ventures)" userId="S::bgre@aabc.dk::46f4acb3-58d0-49ec-b1c7-f6dec37e9c10" providerId="AD" clId="Web-{10F089BC-33B3-BE86-4C46-A2F0486F6163}" dt="2023-03-14T14:01:42.772" v="34" actId="20577"/>
        <pc:sldMkLst>
          <pc:docMk/>
          <pc:sldMk cId="2492974573" sldId="259"/>
        </pc:sldMkLst>
        <pc:spChg chg="mod">
          <ac:chgData name="Berit Greffel (BGRE - Kontorassistent - AK - ventures)" userId="S::bgre@aabc.dk::46f4acb3-58d0-49ec-b1c7-f6dec37e9c10" providerId="AD" clId="Web-{10F089BC-33B3-BE86-4C46-A2F0486F6163}" dt="2023-03-14T14:01:42.772" v="34" actId="20577"/>
          <ac:spMkLst>
            <pc:docMk/>
            <pc:sldMk cId="2492974573" sldId="259"/>
            <ac:spMk id="3" creationId="{E4CA79CC-9E62-4569-BB67-3E61AE2999DD}"/>
          </ac:spMkLst>
        </pc:spChg>
      </pc:sldChg>
      <pc:sldChg chg="modSp">
        <pc:chgData name="Berit Greffel (BGRE - Kontorassistent - AK - ventures)" userId="S::bgre@aabc.dk::46f4acb3-58d0-49ec-b1c7-f6dec37e9c10" providerId="AD" clId="Web-{10F089BC-33B3-BE86-4C46-A2F0486F6163}" dt="2023-03-14T14:03:00.665" v="45" actId="20577"/>
        <pc:sldMkLst>
          <pc:docMk/>
          <pc:sldMk cId="4258438352" sldId="260"/>
        </pc:sldMkLst>
        <pc:spChg chg="mod">
          <ac:chgData name="Berit Greffel (BGRE - Kontorassistent - AK - ventures)" userId="S::bgre@aabc.dk::46f4acb3-58d0-49ec-b1c7-f6dec37e9c10" providerId="AD" clId="Web-{10F089BC-33B3-BE86-4C46-A2F0486F6163}" dt="2023-03-14T14:03:00.665" v="45" actId="20577"/>
          <ac:spMkLst>
            <pc:docMk/>
            <pc:sldMk cId="4258438352" sldId="260"/>
            <ac:spMk id="3" creationId="{7F89A64A-B109-4542-9C29-94B773E5EE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3/14/2023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014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43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4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1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1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1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1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4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3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3/14/2023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5E1BB9D-FAFF-4C3E-9E44-13F8FBABC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7C897C6-901F-410E-B2AC-162ED94B0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44DB8B-B75F-4F43-B895-E592EAB524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3" y="1461686"/>
            <a:ext cx="4680595" cy="2853164"/>
          </a:xfrm>
        </p:spPr>
        <p:txBody>
          <a:bodyPr anchor="ctr">
            <a:normAutofit/>
          </a:bodyPr>
          <a:lstStyle/>
          <a:p>
            <a:pPr algn="l"/>
            <a:r>
              <a:rPr lang="da-DK" sz="4700"/>
              <a:t>Dokumentation som </a:t>
            </a:r>
            <a:r>
              <a:rPr lang="da-DK" sz="4700" err="1"/>
              <a:t>sosu</a:t>
            </a:r>
            <a:endParaRPr lang="da-DK" sz="470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EFE6305-FA96-4B76-AD30-48B5225AF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3" y="4479368"/>
            <a:ext cx="4680595" cy="916947"/>
          </a:xfrm>
        </p:spPr>
        <p:txBody>
          <a:bodyPr>
            <a:normAutofit/>
          </a:bodyPr>
          <a:lstStyle/>
          <a:p>
            <a:pPr algn="l"/>
            <a:r>
              <a:rPr lang="da-DK" dirty="0"/>
              <a:t>Hvad, hvorfor, hvem, hvordan og hvornår?</a:t>
            </a:r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7FAE0F68-AF01-BF12-216B-FC3EFEE272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6842761" y="2355353"/>
            <a:ext cx="3828287" cy="214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0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042A6-D1FB-47FB-BDC2-59F384B87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En bog om dokumentation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8F2A3BF-B45A-4B1D-BC34-83CD90939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I skal nu prøve at sætte den viden og de færdigheder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,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I har tilegnet jer vedrørende it og dokumentation som SSH/SSA ind i en praktisk sammenhæng</a:t>
            </a:r>
          </a:p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Til dette benytter vi programmet 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Book </a:t>
            </a:r>
            <a:r>
              <a:rPr lang="da-DK" sz="1800" dirty="0" err="1">
                <a:latin typeface="Calibri"/>
                <a:ea typeface="Calibri" panose="020F0502020204030204" pitchFamily="34" charset="0"/>
                <a:cs typeface="Times New Roman"/>
              </a:rPr>
              <a:t>Creator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, som I finder på studietube</a:t>
            </a:r>
          </a:p>
          <a:p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I skal arbejde i grupper á 2 personer</a:t>
            </a:r>
          </a:p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I skal arbejde </a:t>
            </a:r>
            <a:r>
              <a:rPr lang="da-DK" sz="1800" dirty="0" err="1">
                <a:latin typeface="Calibri"/>
                <a:ea typeface="Calibri" panose="020F0502020204030204" pitchFamily="34" charset="0"/>
                <a:cs typeface="Times New Roman"/>
              </a:rPr>
              <a:t>kollaborativt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– altså arbejder I sammen om alle dele af opgaven – I har fælles ansvar for opgaven og skal sammen skabe den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Bogen skal præsenteres for klassen ved projektets afslutning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I har 5 moduler til projektet, som udgangspunkt 1 til præsentation af opgaven, 3 til at arbejde med opgaven, 1 til at præsentere jeres bøger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.</a:t>
            </a:r>
            <a:endParaRPr lang="da-DK" sz="1800" dirty="0"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1538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CB859-3837-4B7E-9C2F-78240DE58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Bogens indhold (generelt)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6B33E2B-3E69-4632-B631-88B4E4219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Bogen skal omhandle en hovedperson som er </a:t>
            </a:r>
            <a:r>
              <a:rPr lang="da-DK" sz="1800" dirty="0" err="1">
                <a:effectLst/>
                <a:latin typeface="Calibri"/>
                <a:ea typeface="Calibri" panose="020F0502020204030204" pitchFamily="34" charset="0"/>
                <a:cs typeface="Times New Roman"/>
              </a:rPr>
              <a:t>ssh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-elev, </a:t>
            </a:r>
            <a:r>
              <a:rPr lang="da-DK" sz="1800" dirty="0" err="1">
                <a:effectLst/>
                <a:latin typeface="Calibri"/>
                <a:ea typeface="Calibri" panose="020F0502020204030204" pitchFamily="34" charset="0"/>
                <a:cs typeface="Times New Roman"/>
              </a:rPr>
              <a:t>ssa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-elev eller borger. Bogen skal føre os igennem arbejdsdagen for </a:t>
            </a:r>
            <a:r>
              <a:rPr lang="da-DK" sz="1800" dirty="0" err="1">
                <a:effectLst/>
                <a:latin typeface="Calibri"/>
                <a:ea typeface="Calibri" panose="020F0502020204030204" pitchFamily="34" charset="0"/>
                <a:cs typeface="Times New Roman"/>
              </a:rPr>
              <a:t>sosu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medarbejderen 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eller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en almindelig dag for borgeren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,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hvis I vælger borgerperspektivet</a:t>
            </a:r>
          </a:p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Bogen skal være særlig tydelig omkring, hvornår hovedpersonen i løbet af arbejdsdagen benytter sig af IT/dokumentation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,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eller noget bliver dokumenteret om vedkommende</a:t>
            </a:r>
          </a:p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Ved hvert besøg/eller beskrivelse </a:t>
            </a:r>
            <a:r>
              <a:rPr lang="da-DK" sz="1800" b="1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SKAL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det fremgå hvad, hvorfor, hvordan og af hvem der dokumenteres</a:t>
            </a:r>
            <a:endParaRPr lang="da-DK" sz="2800" dirty="0">
              <a:effectLst/>
              <a:latin typeface="Calibri"/>
              <a:ea typeface="Calibri" panose="020F0502020204030204" pitchFamily="34" charset="0"/>
              <a:cs typeface="Times New Roman"/>
            </a:endParaRPr>
          </a:p>
          <a:p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I må meget gerne benytte fagord i bogen – gerne med forklaringer på hvad det enkelte fagord betyder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,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og hvorfor det er væsentligt i denne sammenhæng.</a:t>
            </a:r>
            <a:endParaRPr lang="da-DK" dirty="0">
              <a:latin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808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BAB58A-6436-470F-82C6-2695FD3E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Bogens indhold (specifikt)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4CA79CC-9E62-4569-BB67-3E61AE299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Lav en dagsplan for den enkelte medarbejder eller borger (antal besøg, borgertype (r), møder)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Beslut hvad der sker hos den enkelte borger og i løbet af arbejdsdagen/bogen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Start 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Book </a:t>
            </a:r>
            <a:r>
              <a:rPr lang="da-DK" sz="1800" dirty="0" err="1">
                <a:latin typeface="Calibri"/>
                <a:ea typeface="Calibri" panose="020F0502020204030204" pitchFamily="34" charset="0"/>
                <a:cs typeface="Times New Roman"/>
              </a:rPr>
              <a:t>Creator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programmet og åbn en ny bog (sørg for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,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at I begge kan se og skrive i bogen) (jeres lærer kan hjælpe jer)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Lav en forside på bogen – vær gerne kreative når I præsenterer hovedpersonen, dennes arbejdsplads, livshistorie eller andet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Begynd at lave bogen – varier meget gerne jeres måder at præsentere de enkelte nedslag (der er mange muligheder i programmet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)</a:t>
            </a:r>
            <a:endParaRPr lang="da-DK" sz="1800" dirty="0"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Arbejd med bogen – og vær opmærksomme på, at situationerne I beskriver, skal være relaterbar til virkeligheden og give et billede af hvad man dokumenterer/hvornår man dokumenterer/hvem der dokumenterer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, 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og hvorfor man dokumenterer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Rediger jeres bog færdig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Præsenter jeres bog for klassen</a:t>
            </a:r>
            <a:r>
              <a:rPr lang="da-DK" sz="1800" dirty="0">
                <a:latin typeface="Calibri"/>
                <a:ea typeface="Calibri" panose="020F0502020204030204" pitchFamily="34" charset="0"/>
                <a:cs typeface="Times New Roman"/>
              </a:rPr>
              <a:t>.</a:t>
            </a:r>
            <a:r>
              <a:rPr lang="da-DK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297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864319-093F-4045-A239-BAF94B18F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Gode råd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F89A64A-B109-4542-9C29-94B773E5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Husk, at fokus i opgaven er dokumentation – det er det, I skal lære noget om</a:t>
            </a:r>
          </a:p>
          <a:p>
            <a:r>
              <a:rPr lang="da-DK" dirty="0"/>
              <a:t>Benyt jer meget gerne af de forskellige måder at lave nedslag på i Book </a:t>
            </a:r>
            <a:r>
              <a:rPr lang="da-DK" dirty="0" err="1"/>
              <a:t>Creator</a:t>
            </a:r>
          </a:p>
          <a:p>
            <a:r>
              <a:rPr lang="da-DK" dirty="0"/>
              <a:t>Vigtigt, at I sammen laver bogen.</a:t>
            </a:r>
          </a:p>
        </p:txBody>
      </p:sp>
    </p:spTree>
    <p:extLst>
      <p:ext uri="{BB962C8B-B14F-4D97-AF65-F5344CB8AC3E}">
        <p14:creationId xmlns:p14="http://schemas.microsoft.com/office/powerpoint/2010/main" val="4258438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1346AF-D45E-49B0-A6C0-F4C5971CA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Præsentation af bog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281CC81-A31F-4C83-9DD6-D4A8C5735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2571750"/>
            <a:ext cx="9144000" cy="3127248"/>
          </a:xfrm>
        </p:spPr>
        <p:txBody>
          <a:bodyPr>
            <a:normAutofit fontScale="92500"/>
          </a:bodyPr>
          <a:lstStyle/>
          <a:p>
            <a:r>
              <a:rPr lang="da-DK" dirty="0"/>
              <a:t>Her deles klassen i små teams med 8 elever (4 grupper)</a:t>
            </a:r>
          </a:p>
          <a:p>
            <a:r>
              <a:rPr lang="da-DK" dirty="0"/>
              <a:t>Hver gruppe præsenterer deres bog i de små teams</a:t>
            </a:r>
          </a:p>
          <a:p>
            <a:r>
              <a:rPr lang="da-DK" dirty="0"/>
              <a:t>Visning af bogen er fremlæggelsen – bogen kan stå alene – altså behøver fremlæggerne ikke tilføje noget før den er forståelig.</a:t>
            </a:r>
          </a:p>
          <a:p>
            <a:r>
              <a:rPr lang="da-DK" dirty="0"/>
              <a:t>Varier meget gerne måden at præsentere nedslagene i bogen – det gør det mere levende og spændende at lytte til.</a:t>
            </a:r>
          </a:p>
        </p:txBody>
      </p:sp>
    </p:spTree>
    <p:extLst>
      <p:ext uri="{BB962C8B-B14F-4D97-AF65-F5344CB8AC3E}">
        <p14:creationId xmlns:p14="http://schemas.microsoft.com/office/powerpoint/2010/main" val="270102999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4EBFFD5AF58045862BB8DB17534C85" ma:contentTypeVersion="7" ma:contentTypeDescription="Opret et nyt dokument." ma:contentTypeScope="" ma:versionID="066d976b4deef6658886a827c1a1e235">
  <xsd:schema xmlns:xsd="http://www.w3.org/2001/XMLSchema" xmlns:xs="http://www.w3.org/2001/XMLSchema" xmlns:p="http://schemas.microsoft.com/office/2006/metadata/properties" xmlns:ns2="5488ac8d-c02f-4f76-a1ee-0ca750596abe" xmlns:ns3="c565068c-9bae-442d-9c88-9f1bfb297f9f" targetNamespace="http://schemas.microsoft.com/office/2006/metadata/properties" ma:root="true" ma:fieldsID="ee72ab7d261719bd2c323b5dd64ed71f" ns2:_="" ns3:_="">
    <xsd:import namespace="5488ac8d-c02f-4f76-a1ee-0ca750596abe"/>
    <xsd:import namespace="c565068c-9bae-442d-9c88-9f1bfb297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ac8d-c02f-4f76-a1ee-0ca750596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5068c-9bae-442d-9c88-9f1bfb297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F1128C-4F7E-46D5-9BBC-1D17C67FD1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88ac8d-c02f-4f76-a1ee-0ca750596abe"/>
    <ds:schemaRef ds:uri="c565068c-9bae-442d-9c88-9f1bfb297f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ADE9AE-4CDD-4366-B530-79BE107F35F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3671FB5-F4F0-462D-9134-B3E48D3869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510</Words>
  <Application>Microsoft Office PowerPoint</Application>
  <PresentationFormat>Widescreen</PresentationFormat>
  <Paragraphs>32</Paragraphs>
  <Slides>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PrismaticVTI</vt:lpstr>
      <vt:lpstr>Dokumentation som sosu</vt:lpstr>
      <vt:lpstr>En bog om dokumentation</vt:lpstr>
      <vt:lpstr>Bogens indhold (generelt)</vt:lpstr>
      <vt:lpstr>Bogens indhold (specifikt) </vt:lpstr>
      <vt:lpstr>Gode råd</vt:lpstr>
      <vt:lpstr>Præsentation af bog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Dokumentation som sosu</dc:title>
  <dc:creator>Daniel Bundsgaard Lauridsen</dc:creator>
  <cp:lastModifiedBy>Eva Bøgen</cp:lastModifiedBy>
  <cp:revision>34</cp:revision>
  <dcterms:created xsi:type="dcterms:W3CDTF">2022-04-27T09:03:05Z</dcterms:created>
  <dcterms:modified xsi:type="dcterms:W3CDTF">2023-03-14T14:03:00Z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0x010100DD4EBFFD5AF58045862BB8DB17534C85</vt:lpwstr>
  </property>
</Properties>
</file>